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
  </p:notesMasterIdLst>
  <p:sldIdLst>
    <p:sldId id="256" r:id="rId2"/>
    <p:sldId id="257" r:id="rId3"/>
    <p:sldId id="277" r:id="rId4"/>
    <p:sldId id="258" r:id="rId5"/>
    <p:sldId id="259" r:id="rId6"/>
    <p:sldId id="260" r:id="rId7"/>
    <p:sldId id="261" r:id="rId8"/>
    <p:sldId id="264" r:id="rId9"/>
    <p:sldId id="276" r:id="rId10"/>
    <p:sldId id="265" r:id="rId11"/>
    <p:sldId id="262" r:id="rId12"/>
    <p:sldId id="278" r:id="rId13"/>
    <p:sldId id="263" r:id="rId14"/>
    <p:sldId id="266" r:id="rId15"/>
    <p:sldId id="267" r:id="rId16"/>
    <p:sldId id="268"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3" d="100"/>
          <a:sy n="123" d="100"/>
        </p:scale>
        <p:origin x="1254" y="102"/>
      </p:cViewPr>
      <p:guideLst/>
    </p:cSldViewPr>
  </p:slideViewPr>
  <p:notesTextViewPr>
    <p:cViewPr>
      <p:scale>
        <a:sx n="1" d="1"/>
        <a:sy n="1" d="1"/>
      </p:scale>
      <p:origin x="0" y="0"/>
    </p:cViewPr>
  </p:notesTextViewPr>
  <p:sorterViewPr>
    <p:cViewPr>
      <p:scale>
        <a:sx n="180" d="100"/>
        <a:sy n="180" d="100"/>
      </p:scale>
      <p:origin x="0" y="-45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CCB3C4-1324-4B0B-B88F-F9FB541E9FD5}"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13ED28CB-4183-45BC-A730-80B86C2FE520}">
      <dgm:prSet/>
      <dgm:spPr/>
      <dgm:t>
        <a:bodyPr/>
        <a:lstStyle/>
        <a:p>
          <a:r>
            <a:rPr lang="en-US" dirty="0"/>
            <a:t>“One size fits all” approach</a:t>
          </a:r>
        </a:p>
      </dgm:t>
    </dgm:pt>
    <dgm:pt modelId="{D3002947-9AE4-465A-A7A1-070EF2F30A98}" type="parTrans" cxnId="{06986201-8C77-4D3D-AC8F-E0962BC91C69}">
      <dgm:prSet/>
      <dgm:spPr/>
      <dgm:t>
        <a:bodyPr/>
        <a:lstStyle/>
        <a:p>
          <a:endParaRPr lang="en-US"/>
        </a:p>
      </dgm:t>
    </dgm:pt>
    <dgm:pt modelId="{A048448E-3F44-401D-9EE6-462841C355A9}" type="sibTrans" cxnId="{06986201-8C77-4D3D-AC8F-E0962BC91C69}">
      <dgm:prSet/>
      <dgm:spPr/>
      <dgm:t>
        <a:bodyPr/>
        <a:lstStyle/>
        <a:p>
          <a:endParaRPr lang="en-US"/>
        </a:p>
      </dgm:t>
    </dgm:pt>
    <dgm:pt modelId="{E4FECDA9-265F-49CE-B0CA-1C6D93B34A89}">
      <dgm:prSet/>
      <dgm:spPr/>
      <dgm:t>
        <a:bodyPr/>
        <a:lstStyle/>
        <a:p>
          <a:r>
            <a:rPr lang="en-US" dirty="0"/>
            <a:t>MS4s apply for coverage</a:t>
          </a:r>
        </a:p>
      </dgm:t>
    </dgm:pt>
    <dgm:pt modelId="{910C3E2D-75F9-45D3-8BCA-7C98F6292401}" type="parTrans" cxnId="{575F6054-5DD3-4355-ACE5-958FD250540C}">
      <dgm:prSet/>
      <dgm:spPr/>
      <dgm:t>
        <a:bodyPr/>
        <a:lstStyle/>
        <a:p>
          <a:endParaRPr lang="en-US"/>
        </a:p>
      </dgm:t>
    </dgm:pt>
    <dgm:pt modelId="{F6D7BAAD-4A43-428E-925C-A8EE199EBD03}" type="sibTrans" cxnId="{575F6054-5DD3-4355-ACE5-958FD250540C}">
      <dgm:prSet/>
      <dgm:spPr/>
      <dgm:t>
        <a:bodyPr/>
        <a:lstStyle/>
        <a:p>
          <a:endParaRPr lang="en-US"/>
        </a:p>
      </dgm:t>
    </dgm:pt>
    <dgm:pt modelId="{6F50E2BA-BF8D-4F65-AE97-3841D5A98D29}">
      <dgm:prSet/>
      <dgm:spPr/>
      <dgm:t>
        <a:bodyPr/>
        <a:lstStyle/>
        <a:p>
          <a:r>
            <a:rPr lang="en-US"/>
            <a:t>Agree to comply with GP </a:t>
          </a:r>
        </a:p>
      </dgm:t>
    </dgm:pt>
    <dgm:pt modelId="{DEB4DC92-A200-409E-A8AD-F5C5EBB5991E}" type="parTrans" cxnId="{B045BA08-A069-4611-AE6F-60E528FDD9EA}">
      <dgm:prSet/>
      <dgm:spPr/>
      <dgm:t>
        <a:bodyPr/>
        <a:lstStyle/>
        <a:p>
          <a:endParaRPr lang="en-US"/>
        </a:p>
      </dgm:t>
    </dgm:pt>
    <dgm:pt modelId="{1F9B6352-FE08-49E7-BF26-27586EF402A2}" type="sibTrans" cxnId="{B045BA08-A069-4611-AE6F-60E528FDD9EA}">
      <dgm:prSet/>
      <dgm:spPr/>
      <dgm:t>
        <a:bodyPr/>
        <a:lstStyle/>
        <a:p>
          <a:endParaRPr lang="en-US"/>
        </a:p>
      </dgm:t>
    </dgm:pt>
    <dgm:pt modelId="{D9FF61E3-19C0-411A-9A3D-73D24FF50EA3}">
      <dgm:prSet/>
      <dgm:spPr/>
      <dgm:t>
        <a:bodyPr/>
        <a:lstStyle/>
        <a:p>
          <a:r>
            <a:rPr lang="en-US" dirty="0"/>
            <a:t>Individual Permit alternative</a:t>
          </a:r>
        </a:p>
      </dgm:t>
    </dgm:pt>
    <dgm:pt modelId="{AEA210E7-B87E-466E-8F47-8D5A588872F7}" type="parTrans" cxnId="{40B30222-EF69-4C19-822D-869D5EB27025}">
      <dgm:prSet/>
      <dgm:spPr/>
      <dgm:t>
        <a:bodyPr/>
        <a:lstStyle/>
        <a:p>
          <a:endParaRPr lang="en-US"/>
        </a:p>
      </dgm:t>
    </dgm:pt>
    <dgm:pt modelId="{857565B9-2C28-4E4F-9938-8A726BC4BD2E}" type="sibTrans" cxnId="{40B30222-EF69-4C19-822D-869D5EB27025}">
      <dgm:prSet/>
      <dgm:spPr/>
      <dgm:t>
        <a:bodyPr/>
        <a:lstStyle/>
        <a:p>
          <a:endParaRPr lang="en-US"/>
        </a:p>
      </dgm:t>
    </dgm:pt>
    <dgm:pt modelId="{343735D5-0E3B-40FF-BA27-F51097BA8FDF}">
      <dgm:prSet/>
      <dgm:spPr/>
      <dgm:t>
        <a:bodyPr/>
        <a:lstStyle/>
        <a:p>
          <a:r>
            <a:rPr lang="en-US"/>
            <a:t>GP’s have simpler requirements</a:t>
          </a:r>
        </a:p>
      </dgm:t>
    </dgm:pt>
    <dgm:pt modelId="{4AB0129D-5392-425E-B36D-3B801DF88678}" type="parTrans" cxnId="{E2CDE7E0-3A4A-4108-B0F0-2965ABB5FA46}">
      <dgm:prSet/>
      <dgm:spPr/>
      <dgm:t>
        <a:bodyPr/>
        <a:lstStyle/>
        <a:p>
          <a:endParaRPr lang="en-US"/>
        </a:p>
      </dgm:t>
    </dgm:pt>
    <dgm:pt modelId="{1C8896C1-FC4A-433D-99FB-A79E072BC988}" type="sibTrans" cxnId="{E2CDE7E0-3A4A-4108-B0F0-2965ABB5FA46}">
      <dgm:prSet/>
      <dgm:spPr/>
      <dgm:t>
        <a:bodyPr/>
        <a:lstStyle/>
        <a:p>
          <a:endParaRPr lang="en-US"/>
        </a:p>
      </dgm:t>
    </dgm:pt>
    <dgm:pt modelId="{1B00919F-DBDC-4757-9EC3-22845CF63F4D}">
      <dgm:prSet/>
      <dgm:spPr/>
      <dgm:t>
        <a:bodyPr/>
        <a:lstStyle/>
        <a:p>
          <a:r>
            <a:rPr lang="en-US"/>
            <a:t>GP’s have 5-year life span</a:t>
          </a:r>
        </a:p>
      </dgm:t>
    </dgm:pt>
    <dgm:pt modelId="{57C83923-6EE0-4D51-9157-B4B18862BA30}" type="parTrans" cxnId="{B689DAFB-468C-4FC0-89BC-42E73A728531}">
      <dgm:prSet/>
      <dgm:spPr/>
      <dgm:t>
        <a:bodyPr/>
        <a:lstStyle/>
        <a:p>
          <a:endParaRPr lang="en-US"/>
        </a:p>
      </dgm:t>
    </dgm:pt>
    <dgm:pt modelId="{040C01FF-74FA-4A85-A762-6A013ECF013D}" type="sibTrans" cxnId="{B689DAFB-468C-4FC0-89BC-42E73A728531}">
      <dgm:prSet/>
      <dgm:spPr/>
      <dgm:t>
        <a:bodyPr/>
        <a:lstStyle/>
        <a:p>
          <a:endParaRPr lang="en-US"/>
        </a:p>
      </dgm:t>
    </dgm:pt>
    <dgm:pt modelId="{22BBD027-A949-4E27-84A5-390D23C6AAF6}">
      <dgm:prSet/>
      <dgm:spPr/>
      <dgm:t>
        <a:bodyPr/>
        <a:lstStyle/>
        <a:p>
          <a:r>
            <a:rPr lang="en-US"/>
            <a:t>Continues after “expiration”</a:t>
          </a:r>
        </a:p>
      </dgm:t>
    </dgm:pt>
    <dgm:pt modelId="{29777925-D431-4A60-ACA3-85C4A312D204}" type="parTrans" cxnId="{C11B97FC-2CFC-4419-A48A-BB55E5407BA4}">
      <dgm:prSet/>
      <dgm:spPr/>
      <dgm:t>
        <a:bodyPr/>
        <a:lstStyle/>
        <a:p>
          <a:endParaRPr lang="en-US"/>
        </a:p>
      </dgm:t>
    </dgm:pt>
    <dgm:pt modelId="{CCCC3A29-D284-411B-AF78-1399CBF03E15}" type="sibTrans" cxnId="{C11B97FC-2CFC-4419-A48A-BB55E5407BA4}">
      <dgm:prSet/>
      <dgm:spPr/>
      <dgm:t>
        <a:bodyPr/>
        <a:lstStyle/>
        <a:p>
          <a:endParaRPr lang="en-US"/>
        </a:p>
      </dgm:t>
    </dgm:pt>
    <dgm:pt modelId="{42EE3D19-1F23-4F9F-BDEA-504DFDBAD8CF}">
      <dgm:prSet/>
      <dgm:spPr/>
      <dgm:t>
        <a:bodyPr/>
        <a:lstStyle/>
        <a:p>
          <a:r>
            <a:rPr lang="en-US"/>
            <a:t>All MS4s have similar GP programs</a:t>
          </a:r>
        </a:p>
      </dgm:t>
    </dgm:pt>
    <dgm:pt modelId="{3B770906-9EC4-439C-98D1-7D624EE40DF7}" type="parTrans" cxnId="{71044AD8-7C44-4FFD-8370-6C2A280186DA}">
      <dgm:prSet/>
      <dgm:spPr/>
      <dgm:t>
        <a:bodyPr/>
        <a:lstStyle/>
        <a:p>
          <a:endParaRPr lang="en-US"/>
        </a:p>
      </dgm:t>
    </dgm:pt>
    <dgm:pt modelId="{455D0AC9-6CDE-45CB-84F8-28F4327F2901}" type="sibTrans" cxnId="{71044AD8-7C44-4FFD-8370-6C2A280186DA}">
      <dgm:prSet/>
      <dgm:spPr/>
      <dgm:t>
        <a:bodyPr/>
        <a:lstStyle/>
        <a:p>
          <a:endParaRPr lang="en-US"/>
        </a:p>
      </dgm:t>
    </dgm:pt>
    <dgm:pt modelId="{6BD4103C-CC55-47DF-A8DB-85DCC21C6717}">
      <dgm:prSet/>
      <dgm:spPr/>
      <dgm:t>
        <a:bodyPr/>
        <a:lstStyle/>
        <a:p>
          <a:r>
            <a:rPr lang="en-US" dirty="0"/>
            <a:t>Helps regional approaches</a:t>
          </a:r>
        </a:p>
      </dgm:t>
    </dgm:pt>
    <dgm:pt modelId="{B68AFF5E-1C48-454C-B7DE-587EF21422C5}" type="parTrans" cxnId="{EF7F2374-D324-40DD-AB63-1A4D7757C35A}">
      <dgm:prSet/>
      <dgm:spPr/>
      <dgm:t>
        <a:bodyPr/>
        <a:lstStyle/>
        <a:p>
          <a:endParaRPr lang="en-US"/>
        </a:p>
      </dgm:t>
    </dgm:pt>
    <dgm:pt modelId="{2D2DBD13-D216-4643-B875-57B541603BA4}" type="sibTrans" cxnId="{EF7F2374-D324-40DD-AB63-1A4D7757C35A}">
      <dgm:prSet/>
      <dgm:spPr/>
      <dgm:t>
        <a:bodyPr/>
        <a:lstStyle/>
        <a:p>
          <a:endParaRPr lang="en-US"/>
        </a:p>
      </dgm:t>
    </dgm:pt>
    <dgm:pt modelId="{D1B46D96-6009-4190-815F-3B0E2C4E5921}" type="pres">
      <dgm:prSet presAssocID="{9BCCB3C4-1324-4B0B-B88F-F9FB541E9FD5}" presName="linear" presStyleCnt="0">
        <dgm:presLayoutVars>
          <dgm:animLvl val="lvl"/>
          <dgm:resizeHandles val="exact"/>
        </dgm:presLayoutVars>
      </dgm:prSet>
      <dgm:spPr/>
    </dgm:pt>
    <dgm:pt modelId="{17CBCCA7-8E45-4975-930A-72CC705F0811}" type="pres">
      <dgm:prSet presAssocID="{13ED28CB-4183-45BC-A730-80B86C2FE520}" presName="parentText" presStyleLbl="node1" presStyleIdx="0" presStyleCnt="9">
        <dgm:presLayoutVars>
          <dgm:chMax val="0"/>
          <dgm:bulletEnabled val="1"/>
        </dgm:presLayoutVars>
      </dgm:prSet>
      <dgm:spPr/>
    </dgm:pt>
    <dgm:pt modelId="{B7AB16C8-B8FC-41FC-9105-F6790892ED8A}" type="pres">
      <dgm:prSet presAssocID="{A048448E-3F44-401D-9EE6-462841C355A9}" presName="spacer" presStyleCnt="0"/>
      <dgm:spPr/>
    </dgm:pt>
    <dgm:pt modelId="{95038379-DB53-4AE8-A7E7-712B234C7F39}" type="pres">
      <dgm:prSet presAssocID="{E4FECDA9-265F-49CE-B0CA-1C6D93B34A89}" presName="parentText" presStyleLbl="node1" presStyleIdx="1" presStyleCnt="9">
        <dgm:presLayoutVars>
          <dgm:chMax val="0"/>
          <dgm:bulletEnabled val="1"/>
        </dgm:presLayoutVars>
      </dgm:prSet>
      <dgm:spPr/>
    </dgm:pt>
    <dgm:pt modelId="{3FB658CB-5383-48A2-8096-D16224BC1FB9}" type="pres">
      <dgm:prSet presAssocID="{F6D7BAAD-4A43-428E-925C-A8EE199EBD03}" presName="spacer" presStyleCnt="0"/>
      <dgm:spPr/>
    </dgm:pt>
    <dgm:pt modelId="{6A9BA265-EA9F-4C3E-96F9-28D4FD319675}" type="pres">
      <dgm:prSet presAssocID="{6F50E2BA-BF8D-4F65-AE97-3841D5A98D29}" presName="parentText" presStyleLbl="node1" presStyleIdx="2" presStyleCnt="9">
        <dgm:presLayoutVars>
          <dgm:chMax val="0"/>
          <dgm:bulletEnabled val="1"/>
        </dgm:presLayoutVars>
      </dgm:prSet>
      <dgm:spPr/>
    </dgm:pt>
    <dgm:pt modelId="{F2B27A61-B806-4E5A-89C0-EFE80692AEBF}" type="pres">
      <dgm:prSet presAssocID="{1F9B6352-FE08-49E7-BF26-27586EF402A2}" presName="spacer" presStyleCnt="0"/>
      <dgm:spPr/>
    </dgm:pt>
    <dgm:pt modelId="{65477A01-9BD0-403E-9EAD-DB45B839983F}" type="pres">
      <dgm:prSet presAssocID="{D9FF61E3-19C0-411A-9A3D-73D24FF50EA3}" presName="parentText" presStyleLbl="node1" presStyleIdx="3" presStyleCnt="9">
        <dgm:presLayoutVars>
          <dgm:chMax val="0"/>
          <dgm:bulletEnabled val="1"/>
        </dgm:presLayoutVars>
      </dgm:prSet>
      <dgm:spPr/>
    </dgm:pt>
    <dgm:pt modelId="{5DD85980-CE28-4378-91BB-FEF006E25C4B}" type="pres">
      <dgm:prSet presAssocID="{857565B9-2C28-4E4F-9938-8A726BC4BD2E}" presName="spacer" presStyleCnt="0"/>
      <dgm:spPr/>
    </dgm:pt>
    <dgm:pt modelId="{E8F25A0B-2090-404D-89E9-FB4D3CBB5E9E}" type="pres">
      <dgm:prSet presAssocID="{343735D5-0E3B-40FF-BA27-F51097BA8FDF}" presName="parentText" presStyleLbl="node1" presStyleIdx="4" presStyleCnt="9">
        <dgm:presLayoutVars>
          <dgm:chMax val="0"/>
          <dgm:bulletEnabled val="1"/>
        </dgm:presLayoutVars>
      </dgm:prSet>
      <dgm:spPr/>
    </dgm:pt>
    <dgm:pt modelId="{5E5324B8-6860-449F-B066-5383E2BFE2C8}" type="pres">
      <dgm:prSet presAssocID="{1C8896C1-FC4A-433D-99FB-A79E072BC988}" presName="spacer" presStyleCnt="0"/>
      <dgm:spPr/>
    </dgm:pt>
    <dgm:pt modelId="{88B786A5-2F26-4419-8EDA-91844FB81F63}" type="pres">
      <dgm:prSet presAssocID="{1B00919F-DBDC-4757-9EC3-22845CF63F4D}" presName="parentText" presStyleLbl="node1" presStyleIdx="5" presStyleCnt="9">
        <dgm:presLayoutVars>
          <dgm:chMax val="0"/>
          <dgm:bulletEnabled val="1"/>
        </dgm:presLayoutVars>
      </dgm:prSet>
      <dgm:spPr/>
    </dgm:pt>
    <dgm:pt modelId="{17480FBC-34FC-474B-AF95-0CC54F34A781}" type="pres">
      <dgm:prSet presAssocID="{040C01FF-74FA-4A85-A762-6A013ECF013D}" presName="spacer" presStyleCnt="0"/>
      <dgm:spPr/>
    </dgm:pt>
    <dgm:pt modelId="{5F13171A-D6D5-4EC2-8DC8-183295217193}" type="pres">
      <dgm:prSet presAssocID="{22BBD027-A949-4E27-84A5-390D23C6AAF6}" presName="parentText" presStyleLbl="node1" presStyleIdx="6" presStyleCnt="9">
        <dgm:presLayoutVars>
          <dgm:chMax val="0"/>
          <dgm:bulletEnabled val="1"/>
        </dgm:presLayoutVars>
      </dgm:prSet>
      <dgm:spPr/>
    </dgm:pt>
    <dgm:pt modelId="{1870AB7A-2BCB-4012-8F6E-3F9CB5551266}" type="pres">
      <dgm:prSet presAssocID="{CCCC3A29-D284-411B-AF78-1399CBF03E15}" presName="spacer" presStyleCnt="0"/>
      <dgm:spPr/>
    </dgm:pt>
    <dgm:pt modelId="{E1C24C0F-C597-4805-BACD-9AAB39688872}" type="pres">
      <dgm:prSet presAssocID="{42EE3D19-1F23-4F9F-BDEA-504DFDBAD8CF}" presName="parentText" presStyleLbl="node1" presStyleIdx="7" presStyleCnt="9">
        <dgm:presLayoutVars>
          <dgm:chMax val="0"/>
          <dgm:bulletEnabled val="1"/>
        </dgm:presLayoutVars>
      </dgm:prSet>
      <dgm:spPr/>
    </dgm:pt>
    <dgm:pt modelId="{DA353B39-D83E-4036-8B92-85FCC953656F}" type="pres">
      <dgm:prSet presAssocID="{455D0AC9-6CDE-45CB-84F8-28F4327F2901}" presName="spacer" presStyleCnt="0"/>
      <dgm:spPr/>
    </dgm:pt>
    <dgm:pt modelId="{E6E21134-D00F-4146-AD90-B12F91CB1D6A}" type="pres">
      <dgm:prSet presAssocID="{6BD4103C-CC55-47DF-A8DB-85DCC21C6717}" presName="parentText" presStyleLbl="node1" presStyleIdx="8" presStyleCnt="9">
        <dgm:presLayoutVars>
          <dgm:chMax val="0"/>
          <dgm:bulletEnabled val="1"/>
        </dgm:presLayoutVars>
      </dgm:prSet>
      <dgm:spPr/>
    </dgm:pt>
  </dgm:ptLst>
  <dgm:cxnLst>
    <dgm:cxn modelId="{06986201-8C77-4D3D-AC8F-E0962BC91C69}" srcId="{9BCCB3C4-1324-4B0B-B88F-F9FB541E9FD5}" destId="{13ED28CB-4183-45BC-A730-80B86C2FE520}" srcOrd="0" destOrd="0" parTransId="{D3002947-9AE4-465A-A7A1-070EF2F30A98}" sibTransId="{A048448E-3F44-401D-9EE6-462841C355A9}"/>
    <dgm:cxn modelId="{42086804-B51A-403A-A892-3650CA5F0DF6}" type="presOf" srcId="{42EE3D19-1F23-4F9F-BDEA-504DFDBAD8CF}" destId="{E1C24C0F-C597-4805-BACD-9AAB39688872}" srcOrd="0" destOrd="0" presId="urn:microsoft.com/office/officeart/2005/8/layout/vList2"/>
    <dgm:cxn modelId="{2A776804-4ADC-4E25-833F-C77FD5EABB82}" type="presOf" srcId="{343735D5-0E3B-40FF-BA27-F51097BA8FDF}" destId="{E8F25A0B-2090-404D-89E9-FB4D3CBB5E9E}" srcOrd="0" destOrd="0" presId="urn:microsoft.com/office/officeart/2005/8/layout/vList2"/>
    <dgm:cxn modelId="{B045BA08-A069-4611-AE6F-60E528FDD9EA}" srcId="{9BCCB3C4-1324-4B0B-B88F-F9FB541E9FD5}" destId="{6F50E2BA-BF8D-4F65-AE97-3841D5A98D29}" srcOrd="2" destOrd="0" parTransId="{DEB4DC92-A200-409E-A8AD-F5C5EBB5991E}" sibTransId="{1F9B6352-FE08-49E7-BF26-27586EF402A2}"/>
    <dgm:cxn modelId="{F3ECBC0C-0A2F-4B65-B715-62C5BFD1D4DC}" type="presOf" srcId="{D9FF61E3-19C0-411A-9A3D-73D24FF50EA3}" destId="{65477A01-9BD0-403E-9EAD-DB45B839983F}" srcOrd="0" destOrd="0" presId="urn:microsoft.com/office/officeart/2005/8/layout/vList2"/>
    <dgm:cxn modelId="{BD09EB1E-9B09-4709-892D-725153AFA5FF}" type="presOf" srcId="{1B00919F-DBDC-4757-9EC3-22845CF63F4D}" destId="{88B786A5-2F26-4419-8EDA-91844FB81F63}" srcOrd="0" destOrd="0" presId="urn:microsoft.com/office/officeart/2005/8/layout/vList2"/>
    <dgm:cxn modelId="{40B30222-EF69-4C19-822D-869D5EB27025}" srcId="{9BCCB3C4-1324-4B0B-B88F-F9FB541E9FD5}" destId="{D9FF61E3-19C0-411A-9A3D-73D24FF50EA3}" srcOrd="3" destOrd="0" parTransId="{AEA210E7-B87E-466E-8F47-8D5A588872F7}" sibTransId="{857565B9-2C28-4E4F-9938-8A726BC4BD2E}"/>
    <dgm:cxn modelId="{A544D05F-3561-44B6-ACC6-D1AB6E78BD8E}" type="presOf" srcId="{6F50E2BA-BF8D-4F65-AE97-3841D5A98D29}" destId="{6A9BA265-EA9F-4C3E-96F9-28D4FD319675}" srcOrd="0" destOrd="0" presId="urn:microsoft.com/office/officeart/2005/8/layout/vList2"/>
    <dgm:cxn modelId="{11609371-F3AD-49B3-9ED9-FB732519D57D}" type="presOf" srcId="{13ED28CB-4183-45BC-A730-80B86C2FE520}" destId="{17CBCCA7-8E45-4975-930A-72CC705F0811}" srcOrd="0" destOrd="0" presId="urn:microsoft.com/office/officeart/2005/8/layout/vList2"/>
    <dgm:cxn modelId="{EF7F2374-D324-40DD-AB63-1A4D7757C35A}" srcId="{9BCCB3C4-1324-4B0B-B88F-F9FB541E9FD5}" destId="{6BD4103C-CC55-47DF-A8DB-85DCC21C6717}" srcOrd="8" destOrd="0" parTransId="{B68AFF5E-1C48-454C-B7DE-587EF21422C5}" sibTransId="{2D2DBD13-D216-4643-B875-57B541603BA4}"/>
    <dgm:cxn modelId="{575F6054-5DD3-4355-ACE5-958FD250540C}" srcId="{9BCCB3C4-1324-4B0B-B88F-F9FB541E9FD5}" destId="{E4FECDA9-265F-49CE-B0CA-1C6D93B34A89}" srcOrd="1" destOrd="0" parTransId="{910C3E2D-75F9-45D3-8BCA-7C98F6292401}" sibTransId="{F6D7BAAD-4A43-428E-925C-A8EE199EBD03}"/>
    <dgm:cxn modelId="{AA769875-71A1-4D02-BA2B-EE580A94CE3D}" type="presOf" srcId="{9BCCB3C4-1324-4B0B-B88F-F9FB541E9FD5}" destId="{D1B46D96-6009-4190-815F-3B0E2C4E5921}" srcOrd="0" destOrd="0" presId="urn:microsoft.com/office/officeart/2005/8/layout/vList2"/>
    <dgm:cxn modelId="{E1771EA4-71D8-4140-B788-1318D5E9102F}" type="presOf" srcId="{E4FECDA9-265F-49CE-B0CA-1C6D93B34A89}" destId="{95038379-DB53-4AE8-A7E7-712B234C7F39}" srcOrd="0" destOrd="0" presId="urn:microsoft.com/office/officeart/2005/8/layout/vList2"/>
    <dgm:cxn modelId="{71044AD8-7C44-4FFD-8370-6C2A280186DA}" srcId="{9BCCB3C4-1324-4B0B-B88F-F9FB541E9FD5}" destId="{42EE3D19-1F23-4F9F-BDEA-504DFDBAD8CF}" srcOrd="7" destOrd="0" parTransId="{3B770906-9EC4-439C-98D1-7D624EE40DF7}" sibTransId="{455D0AC9-6CDE-45CB-84F8-28F4327F2901}"/>
    <dgm:cxn modelId="{87D8C0DC-F336-4AEA-8488-6EE67B98B333}" type="presOf" srcId="{22BBD027-A949-4E27-84A5-390D23C6AAF6}" destId="{5F13171A-D6D5-4EC2-8DC8-183295217193}" srcOrd="0" destOrd="0" presId="urn:microsoft.com/office/officeart/2005/8/layout/vList2"/>
    <dgm:cxn modelId="{E2CDE7E0-3A4A-4108-B0F0-2965ABB5FA46}" srcId="{9BCCB3C4-1324-4B0B-B88F-F9FB541E9FD5}" destId="{343735D5-0E3B-40FF-BA27-F51097BA8FDF}" srcOrd="4" destOrd="0" parTransId="{4AB0129D-5392-425E-B36D-3B801DF88678}" sibTransId="{1C8896C1-FC4A-433D-99FB-A79E072BC988}"/>
    <dgm:cxn modelId="{6CC3F4E6-44A6-4A5E-9F5D-B3E393819770}" type="presOf" srcId="{6BD4103C-CC55-47DF-A8DB-85DCC21C6717}" destId="{E6E21134-D00F-4146-AD90-B12F91CB1D6A}" srcOrd="0" destOrd="0" presId="urn:microsoft.com/office/officeart/2005/8/layout/vList2"/>
    <dgm:cxn modelId="{B689DAFB-468C-4FC0-89BC-42E73A728531}" srcId="{9BCCB3C4-1324-4B0B-B88F-F9FB541E9FD5}" destId="{1B00919F-DBDC-4757-9EC3-22845CF63F4D}" srcOrd="5" destOrd="0" parTransId="{57C83923-6EE0-4D51-9157-B4B18862BA30}" sibTransId="{040C01FF-74FA-4A85-A762-6A013ECF013D}"/>
    <dgm:cxn modelId="{C11B97FC-2CFC-4419-A48A-BB55E5407BA4}" srcId="{9BCCB3C4-1324-4B0B-B88F-F9FB541E9FD5}" destId="{22BBD027-A949-4E27-84A5-390D23C6AAF6}" srcOrd="6" destOrd="0" parTransId="{29777925-D431-4A60-ACA3-85C4A312D204}" sibTransId="{CCCC3A29-D284-411B-AF78-1399CBF03E15}"/>
    <dgm:cxn modelId="{98BBFE20-40DF-44F9-AB2B-603341E46B0A}" type="presParOf" srcId="{D1B46D96-6009-4190-815F-3B0E2C4E5921}" destId="{17CBCCA7-8E45-4975-930A-72CC705F0811}" srcOrd="0" destOrd="0" presId="urn:microsoft.com/office/officeart/2005/8/layout/vList2"/>
    <dgm:cxn modelId="{90963BE9-B4F9-4D9A-B1E6-74458A24AB1B}" type="presParOf" srcId="{D1B46D96-6009-4190-815F-3B0E2C4E5921}" destId="{B7AB16C8-B8FC-41FC-9105-F6790892ED8A}" srcOrd="1" destOrd="0" presId="urn:microsoft.com/office/officeart/2005/8/layout/vList2"/>
    <dgm:cxn modelId="{7647D5DB-9A4F-45ED-A5F5-B94959967491}" type="presParOf" srcId="{D1B46D96-6009-4190-815F-3B0E2C4E5921}" destId="{95038379-DB53-4AE8-A7E7-712B234C7F39}" srcOrd="2" destOrd="0" presId="urn:microsoft.com/office/officeart/2005/8/layout/vList2"/>
    <dgm:cxn modelId="{7B862FC8-B0EA-4836-A076-03E7DFA9D977}" type="presParOf" srcId="{D1B46D96-6009-4190-815F-3B0E2C4E5921}" destId="{3FB658CB-5383-48A2-8096-D16224BC1FB9}" srcOrd="3" destOrd="0" presId="urn:microsoft.com/office/officeart/2005/8/layout/vList2"/>
    <dgm:cxn modelId="{8814F5BC-CC97-4E2C-A303-56389078332C}" type="presParOf" srcId="{D1B46D96-6009-4190-815F-3B0E2C4E5921}" destId="{6A9BA265-EA9F-4C3E-96F9-28D4FD319675}" srcOrd="4" destOrd="0" presId="urn:microsoft.com/office/officeart/2005/8/layout/vList2"/>
    <dgm:cxn modelId="{61E5280B-93F4-40AC-A47F-E38D54D4ED79}" type="presParOf" srcId="{D1B46D96-6009-4190-815F-3B0E2C4E5921}" destId="{F2B27A61-B806-4E5A-89C0-EFE80692AEBF}" srcOrd="5" destOrd="0" presId="urn:microsoft.com/office/officeart/2005/8/layout/vList2"/>
    <dgm:cxn modelId="{3CC64848-3A16-44D9-BAA9-681C2F8D1815}" type="presParOf" srcId="{D1B46D96-6009-4190-815F-3B0E2C4E5921}" destId="{65477A01-9BD0-403E-9EAD-DB45B839983F}" srcOrd="6" destOrd="0" presId="urn:microsoft.com/office/officeart/2005/8/layout/vList2"/>
    <dgm:cxn modelId="{DEE1948D-AE5D-402E-81D3-43CF34DD5781}" type="presParOf" srcId="{D1B46D96-6009-4190-815F-3B0E2C4E5921}" destId="{5DD85980-CE28-4378-91BB-FEF006E25C4B}" srcOrd="7" destOrd="0" presId="urn:microsoft.com/office/officeart/2005/8/layout/vList2"/>
    <dgm:cxn modelId="{5C8B6333-8458-4716-AF2F-065E72554C1E}" type="presParOf" srcId="{D1B46D96-6009-4190-815F-3B0E2C4E5921}" destId="{E8F25A0B-2090-404D-89E9-FB4D3CBB5E9E}" srcOrd="8" destOrd="0" presId="urn:microsoft.com/office/officeart/2005/8/layout/vList2"/>
    <dgm:cxn modelId="{C5E7965D-2706-4E15-8F09-7F24E38BF364}" type="presParOf" srcId="{D1B46D96-6009-4190-815F-3B0E2C4E5921}" destId="{5E5324B8-6860-449F-B066-5383E2BFE2C8}" srcOrd="9" destOrd="0" presId="urn:microsoft.com/office/officeart/2005/8/layout/vList2"/>
    <dgm:cxn modelId="{80ADFA24-47D0-4765-ABE5-A17D17C98C8D}" type="presParOf" srcId="{D1B46D96-6009-4190-815F-3B0E2C4E5921}" destId="{88B786A5-2F26-4419-8EDA-91844FB81F63}" srcOrd="10" destOrd="0" presId="urn:microsoft.com/office/officeart/2005/8/layout/vList2"/>
    <dgm:cxn modelId="{D781F398-08CB-406B-B06D-438490B5B03B}" type="presParOf" srcId="{D1B46D96-6009-4190-815F-3B0E2C4E5921}" destId="{17480FBC-34FC-474B-AF95-0CC54F34A781}" srcOrd="11" destOrd="0" presId="urn:microsoft.com/office/officeart/2005/8/layout/vList2"/>
    <dgm:cxn modelId="{EA215A2C-0E4E-4F50-8E3B-65211687B2C6}" type="presParOf" srcId="{D1B46D96-6009-4190-815F-3B0E2C4E5921}" destId="{5F13171A-D6D5-4EC2-8DC8-183295217193}" srcOrd="12" destOrd="0" presId="urn:microsoft.com/office/officeart/2005/8/layout/vList2"/>
    <dgm:cxn modelId="{2FC614D4-7DFF-4951-8985-BB8174753976}" type="presParOf" srcId="{D1B46D96-6009-4190-815F-3B0E2C4E5921}" destId="{1870AB7A-2BCB-4012-8F6E-3F9CB5551266}" srcOrd="13" destOrd="0" presId="urn:microsoft.com/office/officeart/2005/8/layout/vList2"/>
    <dgm:cxn modelId="{47C2BA12-0A5A-44A2-B370-90DDACE653E4}" type="presParOf" srcId="{D1B46D96-6009-4190-815F-3B0E2C4E5921}" destId="{E1C24C0F-C597-4805-BACD-9AAB39688872}" srcOrd="14" destOrd="0" presId="urn:microsoft.com/office/officeart/2005/8/layout/vList2"/>
    <dgm:cxn modelId="{53F1624E-F5E8-4271-92C9-8EF6D08D1E61}" type="presParOf" srcId="{D1B46D96-6009-4190-815F-3B0E2C4E5921}" destId="{DA353B39-D83E-4036-8B92-85FCC953656F}" srcOrd="15" destOrd="0" presId="urn:microsoft.com/office/officeart/2005/8/layout/vList2"/>
    <dgm:cxn modelId="{6E7EE7DE-F058-46C1-9E2D-94FFBBD77935}" type="presParOf" srcId="{D1B46D96-6009-4190-815F-3B0E2C4E5921}" destId="{E6E21134-D00F-4146-AD90-B12F91CB1D6A}" srcOrd="1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E72096-08BF-4465-8E31-F7F77B81C376}"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9E2C99AC-5F9F-4B63-AD1A-E76BE67C5A66}">
      <dgm:prSet/>
      <dgm:spPr/>
      <dgm:t>
        <a:bodyPr/>
        <a:lstStyle/>
        <a:p>
          <a:r>
            <a:rPr lang="en-US"/>
            <a:t>Water quality protection</a:t>
          </a:r>
        </a:p>
      </dgm:t>
    </dgm:pt>
    <dgm:pt modelId="{23B99502-1083-4EA7-8793-110098CC3E06}" type="parTrans" cxnId="{8E31ADB6-9B03-442F-91AA-24E9FBB22893}">
      <dgm:prSet/>
      <dgm:spPr/>
      <dgm:t>
        <a:bodyPr/>
        <a:lstStyle/>
        <a:p>
          <a:endParaRPr lang="en-US"/>
        </a:p>
      </dgm:t>
    </dgm:pt>
    <dgm:pt modelId="{40A463DA-C2A3-4F31-BF32-E43AA1CE53BA}" type="sibTrans" cxnId="{8E31ADB6-9B03-442F-91AA-24E9FBB22893}">
      <dgm:prSet/>
      <dgm:spPr/>
      <dgm:t>
        <a:bodyPr/>
        <a:lstStyle/>
        <a:p>
          <a:endParaRPr lang="en-US"/>
        </a:p>
      </dgm:t>
    </dgm:pt>
    <dgm:pt modelId="{40AF3F01-98B3-4D78-B81A-C735A0D4C0C0}">
      <dgm:prSet/>
      <dgm:spPr/>
      <dgm:t>
        <a:bodyPr/>
        <a:lstStyle/>
        <a:p>
          <a:r>
            <a:rPr lang="en-US"/>
            <a:t>Not a flood control permit</a:t>
          </a:r>
        </a:p>
      </dgm:t>
    </dgm:pt>
    <dgm:pt modelId="{30FAEA22-2EFB-409D-804B-C4D7B84732B1}" type="parTrans" cxnId="{57061B67-2B2C-4468-8E6E-F281F982EE80}">
      <dgm:prSet/>
      <dgm:spPr/>
      <dgm:t>
        <a:bodyPr/>
        <a:lstStyle/>
        <a:p>
          <a:endParaRPr lang="en-US"/>
        </a:p>
      </dgm:t>
    </dgm:pt>
    <dgm:pt modelId="{4E927750-DC94-414A-B276-39014EE8BBFF}" type="sibTrans" cxnId="{57061B67-2B2C-4468-8E6E-F281F982EE80}">
      <dgm:prSet/>
      <dgm:spPr/>
      <dgm:t>
        <a:bodyPr/>
        <a:lstStyle/>
        <a:p>
          <a:endParaRPr lang="en-US"/>
        </a:p>
      </dgm:t>
    </dgm:pt>
    <dgm:pt modelId="{35DD1876-FA86-4227-AE5A-4873B9300804}">
      <dgm:prSet/>
      <dgm:spPr/>
      <dgm:t>
        <a:bodyPr/>
        <a:lstStyle/>
        <a:p>
          <a:r>
            <a:rPr lang="en-US" dirty="0"/>
            <a:t>Public outreach &amp; involvement</a:t>
          </a:r>
        </a:p>
      </dgm:t>
    </dgm:pt>
    <dgm:pt modelId="{D3E658C2-89AF-467E-ACC1-E317D8FE7406}" type="parTrans" cxnId="{0B0B27C0-1860-4B0C-A225-F224B3B15720}">
      <dgm:prSet/>
      <dgm:spPr/>
      <dgm:t>
        <a:bodyPr/>
        <a:lstStyle/>
        <a:p>
          <a:endParaRPr lang="en-US"/>
        </a:p>
      </dgm:t>
    </dgm:pt>
    <dgm:pt modelId="{F97A5332-1E89-47D3-8362-E19FD7601AC7}" type="sibTrans" cxnId="{0B0B27C0-1860-4B0C-A225-F224B3B15720}">
      <dgm:prSet/>
      <dgm:spPr/>
      <dgm:t>
        <a:bodyPr/>
        <a:lstStyle/>
        <a:p>
          <a:endParaRPr lang="en-US"/>
        </a:p>
      </dgm:t>
    </dgm:pt>
    <dgm:pt modelId="{BDD99AB3-526D-410D-8A3C-FF11D8CD619A}">
      <dgm:prSet/>
      <dgm:spPr/>
      <dgm:t>
        <a:bodyPr/>
        <a:lstStyle/>
        <a:p>
          <a:r>
            <a:rPr lang="en-US"/>
            <a:t>Stormwater pollution control</a:t>
          </a:r>
        </a:p>
      </dgm:t>
    </dgm:pt>
    <dgm:pt modelId="{BBD91D41-6E83-42DE-B2A3-AFB2996D1FE8}" type="parTrans" cxnId="{803A4787-C802-4C68-A811-BAE2B1BAD9BC}">
      <dgm:prSet/>
      <dgm:spPr/>
      <dgm:t>
        <a:bodyPr/>
        <a:lstStyle/>
        <a:p>
          <a:endParaRPr lang="en-US"/>
        </a:p>
      </dgm:t>
    </dgm:pt>
    <dgm:pt modelId="{6766E9EB-FCAC-4ACF-BE63-782867479664}" type="sibTrans" cxnId="{803A4787-C802-4C68-A811-BAE2B1BAD9BC}">
      <dgm:prSet/>
      <dgm:spPr/>
      <dgm:t>
        <a:bodyPr/>
        <a:lstStyle/>
        <a:p>
          <a:endParaRPr lang="en-US"/>
        </a:p>
      </dgm:t>
    </dgm:pt>
    <dgm:pt modelId="{3D4FFB51-22C2-4620-9EF8-F4953FFBD057}">
      <dgm:prSet/>
      <dgm:spPr/>
      <dgm:t>
        <a:bodyPr/>
        <a:lstStyle/>
        <a:p>
          <a:r>
            <a:rPr lang="en-US"/>
            <a:t>Construction site pollution</a:t>
          </a:r>
        </a:p>
      </dgm:t>
    </dgm:pt>
    <dgm:pt modelId="{93519FCF-D18F-45A6-B427-40CE876B5385}" type="parTrans" cxnId="{472E56CC-530C-4E0E-B11B-0EEFB9BB89F8}">
      <dgm:prSet/>
      <dgm:spPr/>
      <dgm:t>
        <a:bodyPr/>
        <a:lstStyle/>
        <a:p>
          <a:endParaRPr lang="en-US"/>
        </a:p>
      </dgm:t>
    </dgm:pt>
    <dgm:pt modelId="{660ADECB-E9B5-40A0-8571-195654F8D498}" type="sibTrans" cxnId="{472E56CC-530C-4E0E-B11B-0EEFB9BB89F8}">
      <dgm:prSet/>
      <dgm:spPr/>
      <dgm:t>
        <a:bodyPr/>
        <a:lstStyle/>
        <a:p>
          <a:endParaRPr lang="en-US"/>
        </a:p>
      </dgm:t>
    </dgm:pt>
    <dgm:pt modelId="{035F5290-39BC-4659-8120-47555F7565CC}">
      <dgm:prSet/>
      <dgm:spPr/>
      <dgm:t>
        <a:bodyPr/>
        <a:lstStyle/>
        <a:p>
          <a:r>
            <a:rPr lang="en-US"/>
            <a:t>Low Impact Development (LID)</a:t>
          </a:r>
        </a:p>
      </dgm:t>
    </dgm:pt>
    <dgm:pt modelId="{F4682942-C31E-491F-94A8-F3704F4DA2A5}" type="parTrans" cxnId="{0B35BD03-BDE4-49E5-A9D9-6DE1B1D30F98}">
      <dgm:prSet/>
      <dgm:spPr/>
      <dgm:t>
        <a:bodyPr/>
        <a:lstStyle/>
        <a:p>
          <a:endParaRPr lang="en-US"/>
        </a:p>
      </dgm:t>
    </dgm:pt>
    <dgm:pt modelId="{3F1F9B01-6143-45CA-9DB2-64D5D207DA0D}" type="sibTrans" cxnId="{0B35BD03-BDE4-49E5-A9D9-6DE1B1D30F98}">
      <dgm:prSet/>
      <dgm:spPr/>
      <dgm:t>
        <a:bodyPr/>
        <a:lstStyle/>
        <a:p>
          <a:endParaRPr lang="en-US"/>
        </a:p>
      </dgm:t>
    </dgm:pt>
    <dgm:pt modelId="{67CA7059-D79B-4FD3-AA92-60DDEEBE13BC}">
      <dgm:prSet/>
      <dgm:spPr/>
      <dgm:t>
        <a:bodyPr/>
        <a:lstStyle/>
        <a:p>
          <a:r>
            <a:rPr lang="en-US"/>
            <a:t>Municipal operations</a:t>
          </a:r>
        </a:p>
      </dgm:t>
    </dgm:pt>
    <dgm:pt modelId="{34A140C3-B73B-4454-B643-92E32EABB989}" type="parTrans" cxnId="{3D572BD7-6667-466E-91B3-2C756D4D3920}">
      <dgm:prSet/>
      <dgm:spPr/>
      <dgm:t>
        <a:bodyPr/>
        <a:lstStyle/>
        <a:p>
          <a:endParaRPr lang="en-US"/>
        </a:p>
      </dgm:t>
    </dgm:pt>
    <dgm:pt modelId="{E9B31741-1FEC-48A6-ABF5-8B41B7E15886}" type="sibTrans" cxnId="{3D572BD7-6667-466E-91B3-2C756D4D3920}">
      <dgm:prSet/>
      <dgm:spPr/>
      <dgm:t>
        <a:bodyPr/>
        <a:lstStyle/>
        <a:p>
          <a:endParaRPr lang="en-US"/>
        </a:p>
      </dgm:t>
    </dgm:pt>
    <dgm:pt modelId="{C3741125-ABBC-487F-AD4F-6ED915325238}">
      <dgm:prSet/>
      <dgm:spPr/>
      <dgm:t>
        <a:bodyPr/>
        <a:lstStyle/>
        <a:p>
          <a:r>
            <a:rPr lang="en-US"/>
            <a:t>Requires 3 local ordinances</a:t>
          </a:r>
        </a:p>
      </dgm:t>
    </dgm:pt>
    <dgm:pt modelId="{9FE4DE88-70EE-4A38-8452-25043639431C}" type="parTrans" cxnId="{A1C534FA-1EEA-4685-9CBC-4D5D691D4613}">
      <dgm:prSet/>
      <dgm:spPr/>
      <dgm:t>
        <a:bodyPr/>
        <a:lstStyle/>
        <a:p>
          <a:endParaRPr lang="en-US"/>
        </a:p>
      </dgm:t>
    </dgm:pt>
    <dgm:pt modelId="{57CD8C43-420F-49EE-9718-4F3323D5F0B2}" type="sibTrans" cxnId="{A1C534FA-1EEA-4685-9CBC-4D5D691D4613}">
      <dgm:prSet/>
      <dgm:spPr/>
      <dgm:t>
        <a:bodyPr/>
        <a:lstStyle/>
        <a:p>
          <a:endParaRPr lang="en-US"/>
        </a:p>
      </dgm:t>
    </dgm:pt>
    <dgm:pt modelId="{CF988842-1CD6-46C8-A571-B8BB67471ABD}">
      <dgm:prSet/>
      <dgm:spPr/>
      <dgm:t>
        <a:bodyPr/>
        <a:lstStyle/>
        <a:p>
          <a:r>
            <a:rPr lang="en-US"/>
            <a:t>Stormwater Management Plan (SWMP)</a:t>
          </a:r>
        </a:p>
      </dgm:t>
    </dgm:pt>
    <dgm:pt modelId="{0AF4AD51-5FC0-44B6-9ECB-75AD1E5128C8}" type="parTrans" cxnId="{5AEE20B6-7DC7-4A54-94AF-FBE7C3B3C8B8}">
      <dgm:prSet/>
      <dgm:spPr/>
      <dgm:t>
        <a:bodyPr/>
        <a:lstStyle/>
        <a:p>
          <a:endParaRPr lang="en-US"/>
        </a:p>
      </dgm:t>
    </dgm:pt>
    <dgm:pt modelId="{6ED16F20-2448-4B19-A449-AEAA644CC337}" type="sibTrans" cxnId="{5AEE20B6-7DC7-4A54-94AF-FBE7C3B3C8B8}">
      <dgm:prSet/>
      <dgm:spPr/>
      <dgm:t>
        <a:bodyPr/>
        <a:lstStyle/>
        <a:p>
          <a:endParaRPr lang="en-US"/>
        </a:p>
      </dgm:t>
    </dgm:pt>
    <dgm:pt modelId="{C51310FD-71AF-4CD4-8412-DFE5A1B44D10}">
      <dgm:prSet/>
      <dgm:spPr/>
      <dgm:t>
        <a:bodyPr/>
        <a:lstStyle/>
        <a:p>
          <a:r>
            <a:rPr lang="en-US"/>
            <a:t>Annual Reports to DEQ</a:t>
          </a:r>
        </a:p>
      </dgm:t>
    </dgm:pt>
    <dgm:pt modelId="{08D5A3A0-56FD-472D-95F7-35E8401E164C}" type="parTrans" cxnId="{EAC9F911-3632-4C70-8B5A-E8422F5E7B6A}">
      <dgm:prSet/>
      <dgm:spPr/>
      <dgm:t>
        <a:bodyPr/>
        <a:lstStyle/>
        <a:p>
          <a:endParaRPr lang="en-US"/>
        </a:p>
      </dgm:t>
    </dgm:pt>
    <dgm:pt modelId="{2F75EB6E-49D1-4940-81E6-1C4762B0B89E}" type="sibTrans" cxnId="{EAC9F911-3632-4C70-8B5A-E8422F5E7B6A}">
      <dgm:prSet/>
      <dgm:spPr/>
      <dgm:t>
        <a:bodyPr/>
        <a:lstStyle/>
        <a:p>
          <a:endParaRPr lang="en-US"/>
        </a:p>
      </dgm:t>
    </dgm:pt>
    <dgm:pt modelId="{8C04C76F-6719-40EA-886F-E22DC13B467C}">
      <dgm:prSet/>
      <dgm:spPr/>
      <dgm:t>
        <a:bodyPr/>
        <a:lstStyle/>
        <a:p>
          <a:r>
            <a:rPr lang="en-US"/>
            <a:t>Protection of “Sensitive Waters”</a:t>
          </a:r>
        </a:p>
      </dgm:t>
    </dgm:pt>
    <dgm:pt modelId="{11E3A90B-2EE3-4F1B-AB21-BC5D398313EE}" type="parTrans" cxnId="{D7C8A792-3223-4128-8ACB-AC461A7D8247}">
      <dgm:prSet/>
      <dgm:spPr/>
      <dgm:t>
        <a:bodyPr/>
        <a:lstStyle/>
        <a:p>
          <a:endParaRPr lang="en-US"/>
        </a:p>
      </dgm:t>
    </dgm:pt>
    <dgm:pt modelId="{8505860B-D14D-4AEC-888C-5D91412520DA}" type="sibTrans" cxnId="{D7C8A792-3223-4128-8ACB-AC461A7D8247}">
      <dgm:prSet/>
      <dgm:spPr/>
      <dgm:t>
        <a:bodyPr/>
        <a:lstStyle/>
        <a:p>
          <a:endParaRPr lang="en-US"/>
        </a:p>
      </dgm:t>
    </dgm:pt>
    <dgm:pt modelId="{80362985-7226-416C-A39D-E8A38F314BB5}" type="pres">
      <dgm:prSet presAssocID="{44E72096-08BF-4465-8E31-F7F77B81C376}" presName="diagram" presStyleCnt="0">
        <dgm:presLayoutVars>
          <dgm:dir/>
          <dgm:resizeHandles val="exact"/>
        </dgm:presLayoutVars>
      </dgm:prSet>
      <dgm:spPr/>
    </dgm:pt>
    <dgm:pt modelId="{E626F85E-7CD8-427E-A312-3E7D45B0A6C8}" type="pres">
      <dgm:prSet presAssocID="{9E2C99AC-5F9F-4B63-AD1A-E76BE67C5A66}" presName="node" presStyleLbl="node1" presStyleIdx="0" presStyleCnt="11">
        <dgm:presLayoutVars>
          <dgm:bulletEnabled val="1"/>
        </dgm:presLayoutVars>
      </dgm:prSet>
      <dgm:spPr/>
    </dgm:pt>
    <dgm:pt modelId="{F9FB1367-2066-4C5C-8AED-F7CAED27877A}" type="pres">
      <dgm:prSet presAssocID="{40A463DA-C2A3-4F31-BF32-E43AA1CE53BA}" presName="sibTrans" presStyleCnt="0"/>
      <dgm:spPr/>
    </dgm:pt>
    <dgm:pt modelId="{2DD53B0D-177C-4F0B-8838-D226C61D4999}" type="pres">
      <dgm:prSet presAssocID="{40AF3F01-98B3-4D78-B81A-C735A0D4C0C0}" presName="node" presStyleLbl="node1" presStyleIdx="1" presStyleCnt="11">
        <dgm:presLayoutVars>
          <dgm:bulletEnabled val="1"/>
        </dgm:presLayoutVars>
      </dgm:prSet>
      <dgm:spPr/>
    </dgm:pt>
    <dgm:pt modelId="{E435986F-3724-4046-8B0E-C968CFA3DAD6}" type="pres">
      <dgm:prSet presAssocID="{4E927750-DC94-414A-B276-39014EE8BBFF}" presName="sibTrans" presStyleCnt="0"/>
      <dgm:spPr/>
    </dgm:pt>
    <dgm:pt modelId="{1059735E-2873-4304-B487-3AE89180CC1F}" type="pres">
      <dgm:prSet presAssocID="{35DD1876-FA86-4227-AE5A-4873B9300804}" presName="node" presStyleLbl="node1" presStyleIdx="2" presStyleCnt="11">
        <dgm:presLayoutVars>
          <dgm:bulletEnabled val="1"/>
        </dgm:presLayoutVars>
      </dgm:prSet>
      <dgm:spPr/>
    </dgm:pt>
    <dgm:pt modelId="{EA89B119-2601-4F05-B02C-A9CD3192E869}" type="pres">
      <dgm:prSet presAssocID="{F97A5332-1E89-47D3-8362-E19FD7601AC7}" presName="sibTrans" presStyleCnt="0"/>
      <dgm:spPr/>
    </dgm:pt>
    <dgm:pt modelId="{2C6261EA-1426-4C6A-814C-6DCDDB1B5F30}" type="pres">
      <dgm:prSet presAssocID="{BDD99AB3-526D-410D-8A3C-FF11D8CD619A}" presName="node" presStyleLbl="node1" presStyleIdx="3" presStyleCnt="11">
        <dgm:presLayoutVars>
          <dgm:bulletEnabled val="1"/>
        </dgm:presLayoutVars>
      </dgm:prSet>
      <dgm:spPr/>
    </dgm:pt>
    <dgm:pt modelId="{D511C246-DA90-48DB-97DE-5D7DD1CDD934}" type="pres">
      <dgm:prSet presAssocID="{6766E9EB-FCAC-4ACF-BE63-782867479664}" presName="sibTrans" presStyleCnt="0"/>
      <dgm:spPr/>
    </dgm:pt>
    <dgm:pt modelId="{06409E04-8CBD-4BD0-AD79-1F45C1B20789}" type="pres">
      <dgm:prSet presAssocID="{3D4FFB51-22C2-4620-9EF8-F4953FFBD057}" presName="node" presStyleLbl="node1" presStyleIdx="4" presStyleCnt="11">
        <dgm:presLayoutVars>
          <dgm:bulletEnabled val="1"/>
        </dgm:presLayoutVars>
      </dgm:prSet>
      <dgm:spPr/>
    </dgm:pt>
    <dgm:pt modelId="{25741D21-3616-44BB-9DFB-78A9DE838436}" type="pres">
      <dgm:prSet presAssocID="{660ADECB-E9B5-40A0-8571-195654F8D498}" presName="sibTrans" presStyleCnt="0"/>
      <dgm:spPr/>
    </dgm:pt>
    <dgm:pt modelId="{A0621BBE-E09C-403F-9E73-24CD8629A758}" type="pres">
      <dgm:prSet presAssocID="{035F5290-39BC-4659-8120-47555F7565CC}" presName="node" presStyleLbl="node1" presStyleIdx="5" presStyleCnt="11">
        <dgm:presLayoutVars>
          <dgm:bulletEnabled val="1"/>
        </dgm:presLayoutVars>
      </dgm:prSet>
      <dgm:spPr/>
    </dgm:pt>
    <dgm:pt modelId="{5DA490F2-20E1-4F1B-8337-6A52C63829E1}" type="pres">
      <dgm:prSet presAssocID="{3F1F9B01-6143-45CA-9DB2-64D5D207DA0D}" presName="sibTrans" presStyleCnt="0"/>
      <dgm:spPr/>
    </dgm:pt>
    <dgm:pt modelId="{2DD9DAD9-2721-494D-98AF-481C070AD1EF}" type="pres">
      <dgm:prSet presAssocID="{67CA7059-D79B-4FD3-AA92-60DDEEBE13BC}" presName="node" presStyleLbl="node1" presStyleIdx="6" presStyleCnt="11">
        <dgm:presLayoutVars>
          <dgm:bulletEnabled val="1"/>
        </dgm:presLayoutVars>
      </dgm:prSet>
      <dgm:spPr/>
    </dgm:pt>
    <dgm:pt modelId="{94142C5F-073C-4FDF-A7A3-BD91A8A0A464}" type="pres">
      <dgm:prSet presAssocID="{E9B31741-1FEC-48A6-ABF5-8B41B7E15886}" presName="sibTrans" presStyleCnt="0"/>
      <dgm:spPr/>
    </dgm:pt>
    <dgm:pt modelId="{28C81739-A92B-47E8-BD6F-8B5783A20D14}" type="pres">
      <dgm:prSet presAssocID="{C3741125-ABBC-487F-AD4F-6ED915325238}" presName="node" presStyleLbl="node1" presStyleIdx="7" presStyleCnt="11">
        <dgm:presLayoutVars>
          <dgm:bulletEnabled val="1"/>
        </dgm:presLayoutVars>
      </dgm:prSet>
      <dgm:spPr/>
    </dgm:pt>
    <dgm:pt modelId="{31842964-28F4-49B0-A074-5652A5101706}" type="pres">
      <dgm:prSet presAssocID="{57CD8C43-420F-49EE-9718-4F3323D5F0B2}" presName="sibTrans" presStyleCnt="0"/>
      <dgm:spPr/>
    </dgm:pt>
    <dgm:pt modelId="{7FF18C0D-5EB4-494E-8B9A-424526B1B7AA}" type="pres">
      <dgm:prSet presAssocID="{CF988842-1CD6-46C8-A571-B8BB67471ABD}" presName="node" presStyleLbl="node1" presStyleIdx="8" presStyleCnt="11">
        <dgm:presLayoutVars>
          <dgm:bulletEnabled val="1"/>
        </dgm:presLayoutVars>
      </dgm:prSet>
      <dgm:spPr/>
    </dgm:pt>
    <dgm:pt modelId="{F0A1801A-56E8-46BA-AB1C-201F05FB73A0}" type="pres">
      <dgm:prSet presAssocID="{6ED16F20-2448-4B19-A449-AEAA644CC337}" presName="sibTrans" presStyleCnt="0"/>
      <dgm:spPr/>
    </dgm:pt>
    <dgm:pt modelId="{DF98A0B8-4CDC-42DC-AFF0-099F60B582BC}" type="pres">
      <dgm:prSet presAssocID="{C51310FD-71AF-4CD4-8412-DFE5A1B44D10}" presName="node" presStyleLbl="node1" presStyleIdx="9" presStyleCnt="11">
        <dgm:presLayoutVars>
          <dgm:bulletEnabled val="1"/>
        </dgm:presLayoutVars>
      </dgm:prSet>
      <dgm:spPr/>
    </dgm:pt>
    <dgm:pt modelId="{ADEF52F2-CCB0-49DE-AF6D-38801BA8A0E7}" type="pres">
      <dgm:prSet presAssocID="{2F75EB6E-49D1-4940-81E6-1C4762B0B89E}" presName="sibTrans" presStyleCnt="0"/>
      <dgm:spPr/>
    </dgm:pt>
    <dgm:pt modelId="{4174E332-CB82-4082-A1E9-0A3D759272D4}" type="pres">
      <dgm:prSet presAssocID="{8C04C76F-6719-40EA-886F-E22DC13B467C}" presName="node" presStyleLbl="node1" presStyleIdx="10" presStyleCnt="11">
        <dgm:presLayoutVars>
          <dgm:bulletEnabled val="1"/>
        </dgm:presLayoutVars>
      </dgm:prSet>
      <dgm:spPr/>
    </dgm:pt>
  </dgm:ptLst>
  <dgm:cxnLst>
    <dgm:cxn modelId="{540D3B01-FE87-4E2C-B01F-239E7D47A98F}" type="presOf" srcId="{44E72096-08BF-4465-8E31-F7F77B81C376}" destId="{80362985-7226-416C-A39D-E8A38F314BB5}" srcOrd="0" destOrd="0" presId="urn:microsoft.com/office/officeart/2005/8/layout/default"/>
    <dgm:cxn modelId="{0B35BD03-BDE4-49E5-A9D9-6DE1B1D30F98}" srcId="{44E72096-08BF-4465-8E31-F7F77B81C376}" destId="{035F5290-39BC-4659-8120-47555F7565CC}" srcOrd="5" destOrd="0" parTransId="{F4682942-C31E-491F-94A8-F3704F4DA2A5}" sibTransId="{3F1F9B01-6143-45CA-9DB2-64D5D207DA0D}"/>
    <dgm:cxn modelId="{EAC9F911-3632-4C70-8B5A-E8422F5E7B6A}" srcId="{44E72096-08BF-4465-8E31-F7F77B81C376}" destId="{C51310FD-71AF-4CD4-8412-DFE5A1B44D10}" srcOrd="9" destOrd="0" parTransId="{08D5A3A0-56FD-472D-95F7-35E8401E164C}" sibTransId="{2F75EB6E-49D1-4940-81E6-1C4762B0B89E}"/>
    <dgm:cxn modelId="{D334CD2F-E017-486E-9F79-9084E26770A9}" type="presOf" srcId="{3D4FFB51-22C2-4620-9EF8-F4953FFBD057}" destId="{06409E04-8CBD-4BD0-AD79-1F45C1B20789}" srcOrd="0" destOrd="0" presId="urn:microsoft.com/office/officeart/2005/8/layout/default"/>
    <dgm:cxn modelId="{51C7613B-683A-487B-B08C-752CA7516B56}" type="presOf" srcId="{035F5290-39BC-4659-8120-47555F7565CC}" destId="{A0621BBE-E09C-403F-9E73-24CD8629A758}" srcOrd="0" destOrd="0" presId="urn:microsoft.com/office/officeart/2005/8/layout/default"/>
    <dgm:cxn modelId="{2BD27243-AB0F-4710-8A83-E25F5B789647}" type="presOf" srcId="{CF988842-1CD6-46C8-A571-B8BB67471ABD}" destId="{7FF18C0D-5EB4-494E-8B9A-424526B1B7AA}" srcOrd="0" destOrd="0" presId="urn:microsoft.com/office/officeart/2005/8/layout/default"/>
    <dgm:cxn modelId="{57061B67-2B2C-4468-8E6E-F281F982EE80}" srcId="{44E72096-08BF-4465-8E31-F7F77B81C376}" destId="{40AF3F01-98B3-4D78-B81A-C735A0D4C0C0}" srcOrd="1" destOrd="0" parTransId="{30FAEA22-2EFB-409D-804B-C4D7B84732B1}" sibTransId="{4E927750-DC94-414A-B276-39014EE8BBFF}"/>
    <dgm:cxn modelId="{960AAA49-5E36-44C6-8926-FA65F0D2AD33}" type="presOf" srcId="{35DD1876-FA86-4227-AE5A-4873B9300804}" destId="{1059735E-2873-4304-B487-3AE89180CC1F}" srcOrd="0" destOrd="0" presId="urn:microsoft.com/office/officeart/2005/8/layout/default"/>
    <dgm:cxn modelId="{E87CAC85-E45A-4D48-9340-788160A967F4}" type="presOf" srcId="{C3741125-ABBC-487F-AD4F-6ED915325238}" destId="{28C81739-A92B-47E8-BD6F-8B5783A20D14}" srcOrd="0" destOrd="0" presId="urn:microsoft.com/office/officeart/2005/8/layout/default"/>
    <dgm:cxn modelId="{803A4787-C802-4C68-A811-BAE2B1BAD9BC}" srcId="{44E72096-08BF-4465-8E31-F7F77B81C376}" destId="{BDD99AB3-526D-410D-8A3C-FF11D8CD619A}" srcOrd="3" destOrd="0" parTransId="{BBD91D41-6E83-42DE-B2A3-AFB2996D1FE8}" sibTransId="{6766E9EB-FCAC-4ACF-BE63-782867479664}"/>
    <dgm:cxn modelId="{B2F51788-E11A-48BC-994E-613C56C06DFC}" type="presOf" srcId="{67CA7059-D79B-4FD3-AA92-60DDEEBE13BC}" destId="{2DD9DAD9-2721-494D-98AF-481C070AD1EF}" srcOrd="0" destOrd="0" presId="urn:microsoft.com/office/officeart/2005/8/layout/default"/>
    <dgm:cxn modelId="{E6C5DA8D-F015-4005-AC52-F2E7AC2EB1B1}" type="presOf" srcId="{9E2C99AC-5F9F-4B63-AD1A-E76BE67C5A66}" destId="{E626F85E-7CD8-427E-A312-3E7D45B0A6C8}" srcOrd="0" destOrd="0" presId="urn:microsoft.com/office/officeart/2005/8/layout/default"/>
    <dgm:cxn modelId="{D7C8A792-3223-4128-8ACB-AC461A7D8247}" srcId="{44E72096-08BF-4465-8E31-F7F77B81C376}" destId="{8C04C76F-6719-40EA-886F-E22DC13B467C}" srcOrd="10" destOrd="0" parTransId="{11E3A90B-2EE3-4F1B-AB21-BC5D398313EE}" sibTransId="{8505860B-D14D-4AEC-888C-5D91412520DA}"/>
    <dgm:cxn modelId="{5AEE20B6-7DC7-4A54-94AF-FBE7C3B3C8B8}" srcId="{44E72096-08BF-4465-8E31-F7F77B81C376}" destId="{CF988842-1CD6-46C8-A571-B8BB67471ABD}" srcOrd="8" destOrd="0" parTransId="{0AF4AD51-5FC0-44B6-9ECB-75AD1E5128C8}" sibTransId="{6ED16F20-2448-4B19-A449-AEAA644CC337}"/>
    <dgm:cxn modelId="{8E31ADB6-9B03-442F-91AA-24E9FBB22893}" srcId="{44E72096-08BF-4465-8E31-F7F77B81C376}" destId="{9E2C99AC-5F9F-4B63-AD1A-E76BE67C5A66}" srcOrd="0" destOrd="0" parTransId="{23B99502-1083-4EA7-8793-110098CC3E06}" sibTransId="{40A463DA-C2A3-4F31-BF32-E43AA1CE53BA}"/>
    <dgm:cxn modelId="{0B0B27C0-1860-4B0C-A225-F224B3B15720}" srcId="{44E72096-08BF-4465-8E31-F7F77B81C376}" destId="{35DD1876-FA86-4227-AE5A-4873B9300804}" srcOrd="2" destOrd="0" parTransId="{D3E658C2-89AF-467E-ACC1-E317D8FE7406}" sibTransId="{F97A5332-1E89-47D3-8362-E19FD7601AC7}"/>
    <dgm:cxn modelId="{472E56CC-530C-4E0E-B11B-0EEFB9BB89F8}" srcId="{44E72096-08BF-4465-8E31-F7F77B81C376}" destId="{3D4FFB51-22C2-4620-9EF8-F4953FFBD057}" srcOrd="4" destOrd="0" parTransId="{93519FCF-D18F-45A6-B427-40CE876B5385}" sibTransId="{660ADECB-E9B5-40A0-8571-195654F8D498}"/>
    <dgm:cxn modelId="{3D572BD7-6667-466E-91B3-2C756D4D3920}" srcId="{44E72096-08BF-4465-8E31-F7F77B81C376}" destId="{67CA7059-D79B-4FD3-AA92-60DDEEBE13BC}" srcOrd="6" destOrd="0" parTransId="{34A140C3-B73B-4454-B643-92E32EABB989}" sibTransId="{E9B31741-1FEC-48A6-ABF5-8B41B7E15886}"/>
    <dgm:cxn modelId="{92F3C0E1-ACE1-4229-9F06-64C4DDEBB600}" type="presOf" srcId="{8C04C76F-6719-40EA-886F-E22DC13B467C}" destId="{4174E332-CB82-4082-A1E9-0A3D759272D4}" srcOrd="0" destOrd="0" presId="urn:microsoft.com/office/officeart/2005/8/layout/default"/>
    <dgm:cxn modelId="{83F522E3-DE99-44C4-9C7B-17496F2904E4}" type="presOf" srcId="{C51310FD-71AF-4CD4-8412-DFE5A1B44D10}" destId="{DF98A0B8-4CDC-42DC-AFF0-099F60B582BC}" srcOrd="0" destOrd="0" presId="urn:microsoft.com/office/officeart/2005/8/layout/default"/>
    <dgm:cxn modelId="{546F60E7-B8F7-4AF7-BE11-1BE8B5C37576}" type="presOf" srcId="{BDD99AB3-526D-410D-8A3C-FF11D8CD619A}" destId="{2C6261EA-1426-4C6A-814C-6DCDDB1B5F30}" srcOrd="0" destOrd="0" presId="urn:microsoft.com/office/officeart/2005/8/layout/default"/>
    <dgm:cxn modelId="{4B27B5EA-70C2-47E8-80F5-50BA0F96B5E4}" type="presOf" srcId="{40AF3F01-98B3-4D78-B81A-C735A0D4C0C0}" destId="{2DD53B0D-177C-4F0B-8838-D226C61D4999}" srcOrd="0" destOrd="0" presId="urn:microsoft.com/office/officeart/2005/8/layout/default"/>
    <dgm:cxn modelId="{A1C534FA-1EEA-4685-9CBC-4D5D691D4613}" srcId="{44E72096-08BF-4465-8E31-F7F77B81C376}" destId="{C3741125-ABBC-487F-AD4F-6ED915325238}" srcOrd="7" destOrd="0" parTransId="{9FE4DE88-70EE-4A38-8452-25043639431C}" sibTransId="{57CD8C43-420F-49EE-9718-4F3323D5F0B2}"/>
    <dgm:cxn modelId="{1C7DC388-0C26-46E9-9A33-5323495F54DD}" type="presParOf" srcId="{80362985-7226-416C-A39D-E8A38F314BB5}" destId="{E626F85E-7CD8-427E-A312-3E7D45B0A6C8}" srcOrd="0" destOrd="0" presId="urn:microsoft.com/office/officeart/2005/8/layout/default"/>
    <dgm:cxn modelId="{C130CBC8-7A81-446A-B743-4CEBA11C1D64}" type="presParOf" srcId="{80362985-7226-416C-A39D-E8A38F314BB5}" destId="{F9FB1367-2066-4C5C-8AED-F7CAED27877A}" srcOrd="1" destOrd="0" presId="urn:microsoft.com/office/officeart/2005/8/layout/default"/>
    <dgm:cxn modelId="{22EC875A-25B1-4931-8C89-862ED064FF47}" type="presParOf" srcId="{80362985-7226-416C-A39D-E8A38F314BB5}" destId="{2DD53B0D-177C-4F0B-8838-D226C61D4999}" srcOrd="2" destOrd="0" presId="urn:microsoft.com/office/officeart/2005/8/layout/default"/>
    <dgm:cxn modelId="{20087B0F-4EA3-4FD7-A435-ECE1C053A365}" type="presParOf" srcId="{80362985-7226-416C-A39D-E8A38F314BB5}" destId="{E435986F-3724-4046-8B0E-C968CFA3DAD6}" srcOrd="3" destOrd="0" presId="urn:microsoft.com/office/officeart/2005/8/layout/default"/>
    <dgm:cxn modelId="{85306988-8031-4796-9102-FB44702FB8AD}" type="presParOf" srcId="{80362985-7226-416C-A39D-E8A38F314BB5}" destId="{1059735E-2873-4304-B487-3AE89180CC1F}" srcOrd="4" destOrd="0" presId="urn:microsoft.com/office/officeart/2005/8/layout/default"/>
    <dgm:cxn modelId="{5B48B71D-562B-4609-A392-4FBBD1EC05D3}" type="presParOf" srcId="{80362985-7226-416C-A39D-E8A38F314BB5}" destId="{EA89B119-2601-4F05-B02C-A9CD3192E869}" srcOrd="5" destOrd="0" presId="urn:microsoft.com/office/officeart/2005/8/layout/default"/>
    <dgm:cxn modelId="{8BE29064-45E9-4CAA-BFB0-94571F8357FA}" type="presParOf" srcId="{80362985-7226-416C-A39D-E8A38F314BB5}" destId="{2C6261EA-1426-4C6A-814C-6DCDDB1B5F30}" srcOrd="6" destOrd="0" presId="urn:microsoft.com/office/officeart/2005/8/layout/default"/>
    <dgm:cxn modelId="{AB6250C0-0729-44D0-9EA1-0C75538231AD}" type="presParOf" srcId="{80362985-7226-416C-A39D-E8A38F314BB5}" destId="{D511C246-DA90-48DB-97DE-5D7DD1CDD934}" srcOrd="7" destOrd="0" presId="urn:microsoft.com/office/officeart/2005/8/layout/default"/>
    <dgm:cxn modelId="{525E17E8-3748-4A9D-A296-5B19B36B1BE5}" type="presParOf" srcId="{80362985-7226-416C-A39D-E8A38F314BB5}" destId="{06409E04-8CBD-4BD0-AD79-1F45C1B20789}" srcOrd="8" destOrd="0" presId="urn:microsoft.com/office/officeart/2005/8/layout/default"/>
    <dgm:cxn modelId="{CBA6FD15-6097-4C68-BF2B-55A58410D2DA}" type="presParOf" srcId="{80362985-7226-416C-A39D-E8A38F314BB5}" destId="{25741D21-3616-44BB-9DFB-78A9DE838436}" srcOrd="9" destOrd="0" presId="urn:microsoft.com/office/officeart/2005/8/layout/default"/>
    <dgm:cxn modelId="{2704F400-35F3-42A8-A1A6-BFA5E66215F2}" type="presParOf" srcId="{80362985-7226-416C-A39D-E8A38F314BB5}" destId="{A0621BBE-E09C-403F-9E73-24CD8629A758}" srcOrd="10" destOrd="0" presId="urn:microsoft.com/office/officeart/2005/8/layout/default"/>
    <dgm:cxn modelId="{FC05F2E8-4958-4685-BF03-7F2FA8CF51A4}" type="presParOf" srcId="{80362985-7226-416C-A39D-E8A38F314BB5}" destId="{5DA490F2-20E1-4F1B-8337-6A52C63829E1}" srcOrd="11" destOrd="0" presId="urn:microsoft.com/office/officeart/2005/8/layout/default"/>
    <dgm:cxn modelId="{8C2068B5-24D6-4AE1-B187-94FC51C213D2}" type="presParOf" srcId="{80362985-7226-416C-A39D-E8A38F314BB5}" destId="{2DD9DAD9-2721-494D-98AF-481C070AD1EF}" srcOrd="12" destOrd="0" presId="urn:microsoft.com/office/officeart/2005/8/layout/default"/>
    <dgm:cxn modelId="{D3357062-BCDB-46E1-A61E-FDD7773B2AB2}" type="presParOf" srcId="{80362985-7226-416C-A39D-E8A38F314BB5}" destId="{94142C5F-073C-4FDF-A7A3-BD91A8A0A464}" srcOrd="13" destOrd="0" presId="urn:microsoft.com/office/officeart/2005/8/layout/default"/>
    <dgm:cxn modelId="{9092F966-C9BC-4851-8D37-722F99D8785A}" type="presParOf" srcId="{80362985-7226-416C-A39D-E8A38F314BB5}" destId="{28C81739-A92B-47E8-BD6F-8B5783A20D14}" srcOrd="14" destOrd="0" presId="urn:microsoft.com/office/officeart/2005/8/layout/default"/>
    <dgm:cxn modelId="{49A2E15D-C278-4604-A6F3-378A5A312DDD}" type="presParOf" srcId="{80362985-7226-416C-A39D-E8A38F314BB5}" destId="{31842964-28F4-49B0-A074-5652A5101706}" srcOrd="15" destOrd="0" presId="urn:microsoft.com/office/officeart/2005/8/layout/default"/>
    <dgm:cxn modelId="{7E875AD3-64DE-4601-BFE6-D6C7538496C0}" type="presParOf" srcId="{80362985-7226-416C-A39D-E8A38F314BB5}" destId="{7FF18C0D-5EB4-494E-8B9A-424526B1B7AA}" srcOrd="16" destOrd="0" presId="urn:microsoft.com/office/officeart/2005/8/layout/default"/>
    <dgm:cxn modelId="{B5531A58-3098-494A-A9B5-B18F04F42FA4}" type="presParOf" srcId="{80362985-7226-416C-A39D-E8A38F314BB5}" destId="{F0A1801A-56E8-46BA-AB1C-201F05FB73A0}" srcOrd="17" destOrd="0" presId="urn:microsoft.com/office/officeart/2005/8/layout/default"/>
    <dgm:cxn modelId="{DD91B8DC-C92A-4AE3-AF9F-09D2E4D35BAF}" type="presParOf" srcId="{80362985-7226-416C-A39D-E8A38F314BB5}" destId="{DF98A0B8-4CDC-42DC-AFF0-099F60B582BC}" srcOrd="18" destOrd="0" presId="urn:microsoft.com/office/officeart/2005/8/layout/default"/>
    <dgm:cxn modelId="{6C5F661C-D21B-4EEB-A445-649F9B5DC261}" type="presParOf" srcId="{80362985-7226-416C-A39D-E8A38F314BB5}" destId="{ADEF52F2-CCB0-49DE-AF6D-38801BA8A0E7}" srcOrd="19" destOrd="0" presId="urn:microsoft.com/office/officeart/2005/8/layout/default"/>
    <dgm:cxn modelId="{0FDBA3D4-BFA7-4FE1-9D85-5E43F67B2E35}" type="presParOf" srcId="{80362985-7226-416C-A39D-E8A38F314BB5}" destId="{4174E332-CB82-4082-A1E9-0A3D759272D4}" srcOrd="2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361934-1F0C-40F4-A0C9-1909CCB5BBA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A13D8FBA-6ADF-4255-85CE-A1C8956BE552}">
      <dgm:prSet custT="1"/>
      <dgm:spPr>
        <a:solidFill>
          <a:schemeClr val="tx2">
            <a:lumMod val="60000"/>
            <a:lumOff val="40000"/>
          </a:schemeClr>
        </a:solidFill>
      </dgm:spPr>
      <dgm:t>
        <a:bodyPr/>
        <a:lstStyle/>
        <a:p>
          <a:r>
            <a:rPr lang="en-US" sz="2200" dirty="0"/>
            <a:t>Means: “</a:t>
          </a:r>
          <a:r>
            <a:rPr lang="en-US" sz="2200" i="1" dirty="0"/>
            <a:t>all streams, lakes, ponds, marshes, watercourses, waterways, wells, springs, irrigation systems, drainage systems, and all other bodies or accumulations of water, surface and underground, natural or artificial, public or private, which are contained within, flow through, or border upon this State or any portion thereof” </a:t>
          </a:r>
          <a:endParaRPr lang="en-US" sz="2200" dirty="0"/>
        </a:p>
      </dgm:t>
    </dgm:pt>
    <dgm:pt modelId="{8ADB52FA-1721-4717-A63D-70A78271CD36}" type="parTrans" cxnId="{1EE5787B-02A9-468F-9557-99190F38A8D8}">
      <dgm:prSet/>
      <dgm:spPr/>
      <dgm:t>
        <a:bodyPr/>
        <a:lstStyle/>
        <a:p>
          <a:endParaRPr lang="en-US"/>
        </a:p>
      </dgm:t>
    </dgm:pt>
    <dgm:pt modelId="{15096721-86E6-47E3-8C17-CAF9F2C7E2B9}" type="sibTrans" cxnId="{1EE5787B-02A9-468F-9557-99190F38A8D8}">
      <dgm:prSet/>
      <dgm:spPr/>
      <dgm:t>
        <a:bodyPr/>
        <a:lstStyle/>
        <a:p>
          <a:endParaRPr lang="en-US"/>
        </a:p>
      </dgm:t>
    </dgm:pt>
    <dgm:pt modelId="{1BA6AEC7-6220-4CD7-85EA-BEC95AB05818}">
      <dgm:prSet custT="1"/>
      <dgm:spPr>
        <a:solidFill>
          <a:schemeClr val="tx2">
            <a:lumMod val="60000"/>
            <a:lumOff val="40000"/>
          </a:schemeClr>
        </a:solidFill>
      </dgm:spPr>
      <dgm:t>
        <a:bodyPr/>
        <a:lstStyle/>
        <a:p>
          <a:r>
            <a:rPr lang="en-US" sz="2200" dirty="0"/>
            <a:t>DEQ stormwater permits have adopted this definition</a:t>
          </a:r>
          <a:r>
            <a:rPr lang="en-US" sz="500" dirty="0"/>
            <a:t>.</a:t>
          </a:r>
          <a:r>
            <a:rPr lang="en-US" sz="2200" dirty="0"/>
            <a:t>.</a:t>
          </a:r>
        </a:p>
      </dgm:t>
    </dgm:pt>
    <dgm:pt modelId="{B9D0CA1A-70AC-479D-908F-C4BDB34AFA33}" type="parTrans" cxnId="{DFC771D5-CB75-4B03-993B-39A685EEB9AD}">
      <dgm:prSet/>
      <dgm:spPr/>
      <dgm:t>
        <a:bodyPr/>
        <a:lstStyle/>
        <a:p>
          <a:endParaRPr lang="en-US"/>
        </a:p>
      </dgm:t>
    </dgm:pt>
    <dgm:pt modelId="{D3979DF5-E735-4745-AD1E-7BAC5C1F1677}" type="sibTrans" cxnId="{DFC771D5-CB75-4B03-993B-39A685EEB9AD}">
      <dgm:prSet/>
      <dgm:spPr/>
      <dgm:t>
        <a:bodyPr/>
        <a:lstStyle/>
        <a:p>
          <a:endParaRPr lang="en-US"/>
        </a:p>
      </dgm:t>
    </dgm:pt>
    <dgm:pt modelId="{CD2898D4-D73B-4CC2-A88D-B39E1DA0B717}">
      <dgm:prSet custT="1"/>
      <dgm:spPr>
        <a:solidFill>
          <a:schemeClr val="tx2">
            <a:lumMod val="60000"/>
            <a:lumOff val="40000"/>
          </a:schemeClr>
        </a:solidFill>
      </dgm:spPr>
      <dgm:t>
        <a:bodyPr/>
        <a:lstStyle/>
        <a:p>
          <a:r>
            <a:rPr lang="en-US" sz="2200" dirty="0"/>
            <a:t>National stormwater permits use “Waters of the US”.</a:t>
          </a:r>
        </a:p>
      </dgm:t>
    </dgm:pt>
    <dgm:pt modelId="{55E33543-4382-4DCA-B45B-65EC16DCB876}" type="parTrans" cxnId="{5273ED10-282B-41E8-A276-ADBB2FD065C5}">
      <dgm:prSet/>
      <dgm:spPr/>
      <dgm:t>
        <a:bodyPr/>
        <a:lstStyle/>
        <a:p>
          <a:endParaRPr lang="en-US"/>
        </a:p>
      </dgm:t>
    </dgm:pt>
    <dgm:pt modelId="{657F0A65-6ACF-48A6-A442-9AA7D664BD9C}" type="sibTrans" cxnId="{5273ED10-282B-41E8-A276-ADBB2FD065C5}">
      <dgm:prSet/>
      <dgm:spPr/>
      <dgm:t>
        <a:bodyPr/>
        <a:lstStyle/>
        <a:p>
          <a:endParaRPr lang="en-US"/>
        </a:p>
      </dgm:t>
    </dgm:pt>
    <dgm:pt modelId="{426EDAF1-905C-49E8-90C0-A492FD95187D}" type="pres">
      <dgm:prSet presAssocID="{6D361934-1F0C-40F4-A0C9-1909CCB5BBAA}" presName="linear" presStyleCnt="0">
        <dgm:presLayoutVars>
          <dgm:animLvl val="lvl"/>
          <dgm:resizeHandles val="exact"/>
        </dgm:presLayoutVars>
      </dgm:prSet>
      <dgm:spPr/>
    </dgm:pt>
    <dgm:pt modelId="{F05F81D4-7596-408F-BAA9-4B9CB2EB5A71}" type="pres">
      <dgm:prSet presAssocID="{A13D8FBA-6ADF-4255-85CE-A1C8956BE552}" presName="parentText" presStyleLbl="node1" presStyleIdx="0" presStyleCnt="3" custScaleY="137410">
        <dgm:presLayoutVars>
          <dgm:chMax val="0"/>
          <dgm:bulletEnabled val="1"/>
        </dgm:presLayoutVars>
      </dgm:prSet>
      <dgm:spPr/>
    </dgm:pt>
    <dgm:pt modelId="{B302E578-FBA0-4F6F-9F8D-317638135751}" type="pres">
      <dgm:prSet presAssocID="{15096721-86E6-47E3-8C17-CAF9F2C7E2B9}" presName="spacer" presStyleCnt="0"/>
      <dgm:spPr/>
    </dgm:pt>
    <dgm:pt modelId="{455E443D-3D25-47CB-BBA6-81938BD6609C}" type="pres">
      <dgm:prSet presAssocID="{1BA6AEC7-6220-4CD7-85EA-BEC95AB05818}" presName="parentText" presStyleLbl="node1" presStyleIdx="1" presStyleCnt="3" custScaleY="38460">
        <dgm:presLayoutVars>
          <dgm:chMax val="0"/>
          <dgm:bulletEnabled val="1"/>
        </dgm:presLayoutVars>
      </dgm:prSet>
      <dgm:spPr/>
    </dgm:pt>
    <dgm:pt modelId="{5F9F0374-61C9-49BB-B3F8-757257BCA4C5}" type="pres">
      <dgm:prSet presAssocID="{D3979DF5-E735-4745-AD1E-7BAC5C1F1677}" presName="spacer" presStyleCnt="0"/>
      <dgm:spPr/>
    </dgm:pt>
    <dgm:pt modelId="{E08AC12B-D5B2-49DD-8597-021D415F58D9}" type="pres">
      <dgm:prSet presAssocID="{CD2898D4-D73B-4CC2-A88D-B39E1DA0B717}" presName="parentText" presStyleLbl="node1" presStyleIdx="2" presStyleCnt="3" custScaleY="41289" custLinFactY="442" custLinFactNeighborY="100000">
        <dgm:presLayoutVars>
          <dgm:chMax val="0"/>
          <dgm:bulletEnabled val="1"/>
        </dgm:presLayoutVars>
      </dgm:prSet>
      <dgm:spPr/>
    </dgm:pt>
  </dgm:ptLst>
  <dgm:cxnLst>
    <dgm:cxn modelId="{515C5906-B03D-4196-B563-30C767E7E81D}" type="presOf" srcId="{1BA6AEC7-6220-4CD7-85EA-BEC95AB05818}" destId="{455E443D-3D25-47CB-BBA6-81938BD6609C}" srcOrd="0" destOrd="0" presId="urn:microsoft.com/office/officeart/2005/8/layout/vList2"/>
    <dgm:cxn modelId="{5273ED10-282B-41E8-A276-ADBB2FD065C5}" srcId="{6D361934-1F0C-40F4-A0C9-1909CCB5BBAA}" destId="{CD2898D4-D73B-4CC2-A88D-B39E1DA0B717}" srcOrd="2" destOrd="0" parTransId="{55E33543-4382-4DCA-B45B-65EC16DCB876}" sibTransId="{657F0A65-6ACF-48A6-A442-9AA7D664BD9C}"/>
    <dgm:cxn modelId="{1EE5787B-02A9-468F-9557-99190F38A8D8}" srcId="{6D361934-1F0C-40F4-A0C9-1909CCB5BBAA}" destId="{A13D8FBA-6ADF-4255-85CE-A1C8956BE552}" srcOrd="0" destOrd="0" parTransId="{8ADB52FA-1721-4717-A63D-70A78271CD36}" sibTransId="{15096721-86E6-47E3-8C17-CAF9F2C7E2B9}"/>
    <dgm:cxn modelId="{DC42D09F-F33D-4C09-8185-EEC68ABF72DE}" type="presOf" srcId="{A13D8FBA-6ADF-4255-85CE-A1C8956BE552}" destId="{F05F81D4-7596-408F-BAA9-4B9CB2EB5A71}" srcOrd="0" destOrd="0" presId="urn:microsoft.com/office/officeart/2005/8/layout/vList2"/>
    <dgm:cxn modelId="{FAD8B4B7-AAFA-428B-9DDE-6233E73FF648}" type="presOf" srcId="{6D361934-1F0C-40F4-A0C9-1909CCB5BBAA}" destId="{426EDAF1-905C-49E8-90C0-A492FD95187D}" srcOrd="0" destOrd="0" presId="urn:microsoft.com/office/officeart/2005/8/layout/vList2"/>
    <dgm:cxn modelId="{DFC771D5-CB75-4B03-993B-39A685EEB9AD}" srcId="{6D361934-1F0C-40F4-A0C9-1909CCB5BBAA}" destId="{1BA6AEC7-6220-4CD7-85EA-BEC95AB05818}" srcOrd="1" destOrd="0" parTransId="{B9D0CA1A-70AC-479D-908F-C4BDB34AFA33}" sibTransId="{D3979DF5-E735-4745-AD1E-7BAC5C1F1677}"/>
    <dgm:cxn modelId="{B4FCD4FF-864C-4E1C-A34F-1C471A8D9997}" type="presOf" srcId="{CD2898D4-D73B-4CC2-A88D-B39E1DA0B717}" destId="{E08AC12B-D5B2-49DD-8597-021D415F58D9}" srcOrd="0" destOrd="0" presId="urn:microsoft.com/office/officeart/2005/8/layout/vList2"/>
    <dgm:cxn modelId="{14C82A15-B1BF-4754-861F-B3325D89EE1A}" type="presParOf" srcId="{426EDAF1-905C-49E8-90C0-A492FD95187D}" destId="{F05F81D4-7596-408F-BAA9-4B9CB2EB5A71}" srcOrd="0" destOrd="0" presId="urn:microsoft.com/office/officeart/2005/8/layout/vList2"/>
    <dgm:cxn modelId="{BF3D0112-0A90-454F-B6C8-B37DC7F27733}" type="presParOf" srcId="{426EDAF1-905C-49E8-90C0-A492FD95187D}" destId="{B302E578-FBA0-4F6F-9F8D-317638135751}" srcOrd="1" destOrd="0" presId="urn:microsoft.com/office/officeart/2005/8/layout/vList2"/>
    <dgm:cxn modelId="{A3393B90-625A-40DD-BA78-63725FFEF2DA}" type="presParOf" srcId="{426EDAF1-905C-49E8-90C0-A492FD95187D}" destId="{455E443D-3D25-47CB-BBA6-81938BD6609C}" srcOrd="2" destOrd="0" presId="urn:microsoft.com/office/officeart/2005/8/layout/vList2"/>
    <dgm:cxn modelId="{8ECD621F-1E72-4C16-9878-3844B6FA569E}" type="presParOf" srcId="{426EDAF1-905C-49E8-90C0-A492FD95187D}" destId="{5F9F0374-61C9-49BB-B3F8-757257BCA4C5}" srcOrd="3" destOrd="0" presId="urn:microsoft.com/office/officeart/2005/8/layout/vList2"/>
    <dgm:cxn modelId="{6A1FB627-FBBE-46EB-B4CE-394AACB1A66F}" type="presParOf" srcId="{426EDAF1-905C-49E8-90C0-A492FD95187D}" destId="{E08AC12B-D5B2-49DD-8597-021D415F58D9}"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555477-095A-47D4-AD55-628E1F465D2B}"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55E4F611-A15A-4661-A381-D0A69E3AF08C}">
      <dgm:prSet custT="1"/>
      <dgm:spPr/>
      <dgm:t>
        <a:bodyPr/>
        <a:lstStyle/>
        <a:p>
          <a:pPr algn="ctr"/>
          <a:r>
            <a:rPr lang="en-US" sz="2200" dirty="0"/>
            <a:t>From EPA Rules and OKR04 Permit:</a:t>
          </a:r>
        </a:p>
      </dgm:t>
    </dgm:pt>
    <dgm:pt modelId="{1A2AF542-4452-4C22-9B0E-EA6DE8C18F28}" type="parTrans" cxnId="{744E6991-BAF9-4BE3-9C69-EE0C5189C560}">
      <dgm:prSet/>
      <dgm:spPr/>
      <dgm:t>
        <a:bodyPr/>
        <a:lstStyle/>
        <a:p>
          <a:endParaRPr lang="en-US"/>
        </a:p>
      </dgm:t>
    </dgm:pt>
    <dgm:pt modelId="{1CBF2F72-184E-4FD1-A485-115B5C846293}" type="sibTrans" cxnId="{744E6991-BAF9-4BE3-9C69-EE0C5189C560}">
      <dgm:prSet/>
      <dgm:spPr/>
      <dgm:t>
        <a:bodyPr/>
        <a:lstStyle/>
        <a:p>
          <a:endParaRPr lang="en-US"/>
        </a:p>
      </dgm:t>
    </dgm:pt>
    <dgm:pt modelId="{D0295DC4-4C58-4FCC-A802-7EAAA51A4F09}">
      <dgm:prSet custT="1"/>
      <dgm:spPr/>
      <dgm:t>
        <a:bodyPr/>
        <a:lstStyle/>
        <a:p>
          <a:pPr marL="0"/>
          <a:r>
            <a:rPr lang="en-US" sz="2100" i="1" dirty="0"/>
            <a:t>Public education &amp; outreach</a:t>
          </a:r>
          <a:endParaRPr lang="en-US" sz="2100" dirty="0"/>
        </a:p>
      </dgm:t>
    </dgm:pt>
    <dgm:pt modelId="{179CFB55-89F7-48C0-A866-00B369E62C96}" type="parTrans" cxnId="{AF41D2A8-C3B9-4104-ABDF-871762233F44}">
      <dgm:prSet/>
      <dgm:spPr/>
      <dgm:t>
        <a:bodyPr/>
        <a:lstStyle/>
        <a:p>
          <a:endParaRPr lang="en-US"/>
        </a:p>
      </dgm:t>
    </dgm:pt>
    <dgm:pt modelId="{B7AEE70E-9FA8-43E2-BD8D-C74A26840581}" type="sibTrans" cxnId="{AF41D2A8-C3B9-4104-ABDF-871762233F44}">
      <dgm:prSet/>
      <dgm:spPr/>
      <dgm:t>
        <a:bodyPr/>
        <a:lstStyle/>
        <a:p>
          <a:endParaRPr lang="en-US"/>
        </a:p>
      </dgm:t>
    </dgm:pt>
    <dgm:pt modelId="{12FF29FF-FB62-44E3-B40A-B0F1486B6C69}">
      <dgm:prSet custT="1"/>
      <dgm:spPr/>
      <dgm:t>
        <a:bodyPr/>
        <a:lstStyle/>
        <a:p>
          <a:pPr marL="0"/>
          <a:r>
            <a:rPr lang="en-US" sz="2100" i="1" dirty="0"/>
            <a:t>Public participation &amp; involvement</a:t>
          </a:r>
          <a:endParaRPr lang="en-US" sz="2100" dirty="0"/>
        </a:p>
      </dgm:t>
    </dgm:pt>
    <dgm:pt modelId="{6F3806B3-B4D7-436F-B609-F7090941E181}" type="parTrans" cxnId="{60A499A0-CA3B-45B5-836F-A3776E9D7CCB}">
      <dgm:prSet/>
      <dgm:spPr/>
      <dgm:t>
        <a:bodyPr/>
        <a:lstStyle/>
        <a:p>
          <a:endParaRPr lang="en-US"/>
        </a:p>
      </dgm:t>
    </dgm:pt>
    <dgm:pt modelId="{01BBADB4-0AE5-4697-96BD-407DD414D6F3}" type="sibTrans" cxnId="{60A499A0-CA3B-45B5-836F-A3776E9D7CCB}">
      <dgm:prSet/>
      <dgm:spPr/>
      <dgm:t>
        <a:bodyPr/>
        <a:lstStyle/>
        <a:p>
          <a:endParaRPr lang="en-US"/>
        </a:p>
      </dgm:t>
    </dgm:pt>
    <dgm:pt modelId="{A4DEA27F-5F0D-408A-99C4-A87253113CFE}">
      <dgm:prSet custT="1"/>
      <dgm:spPr/>
      <dgm:t>
        <a:bodyPr/>
        <a:lstStyle/>
        <a:p>
          <a:pPr marL="0"/>
          <a:r>
            <a:rPr lang="en-US" sz="2100" i="1" dirty="0"/>
            <a:t>Illicit Discharge detection &amp; elimination</a:t>
          </a:r>
          <a:endParaRPr lang="en-US" sz="2100" dirty="0"/>
        </a:p>
      </dgm:t>
    </dgm:pt>
    <dgm:pt modelId="{02442CA0-2316-427D-BF9C-82CF6E67D2D1}" type="parTrans" cxnId="{CFF2F6D7-154F-481B-8106-D6814485FFBE}">
      <dgm:prSet/>
      <dgm:spPr/>
      <dgm:t>
        <a:bodyPr/>
        <a:lstStyle/>
        <a:p>
          <a:endParaRPr lang="en-US"/>
        </a:p>
      </dgm:t>
    </dgm:pt>
    <dgm:pt modelId="{1058A470-F21F-4D18-AF52-954D31A4531A}" type="sibTrans" cxnId="{CFF2F6D7-154F-481B-8106-D6814485FFBE}">
      <dgm:prSet/>
      <dgm:spPr/>
      <dgm:t>
        <a:bodyPr/>
        <a:lstStyle/>
        <a:p>
          <a:endParaRPr lang="en-US"/>
        </a:p>
      </dgm:t>
    </dgm:pt>
    <dgm:pt modelId="{AD9F707E-F41D-4138-8894-7F80FF28504A}">
      <dgm:prSet custT="1"/>
      <dgm:spPr/>
      <dgm:t>
        <a:bodyPr/>
        <a:lstStyle/>
        <a:p>
          <a:pPr marL="0"/>
          <a:r>
            <a:rPr lang="en-US" sz="2100" i="1" dirty="0"/>
            <a:t>Construction site runoff control</a:t>
          </a:r>
          <a:endParaRPr lang="en-US" sz="2100" dirty="0"/>
        </a:p>
      </dgm:t>
    </dgm:pt>
    <dgm:pt modelId="{70B9C045-2767-4324-B4BC-074DB7387B7F}" type="parTrans" cxnId="{8CAD7F85-8D41-47F0-B4D6-C68CC163B535}">
      <dgm:prSet/>
      <dgm:spPr/>
      <dgm:t>
        <a:bodyPr/>
        <a:lstStyle/>
        <a:p>
          <a:endParaRPr lang="en-US"/>
        </a:p>
      </dgm:t>
    </dgm:pt>
    <dgm:pt modelId="{CAED3DC8-7960-426F-9EA1-D92208CF7D9E}" type="sibTrans" cxnId="{8CAD7F85-8D41-47F0-B4D6-C68CC163B535}">
      <dgm:prSet/>
      <dgm:spPr/>
      <dgm:t>
        <a:bodyPr/>
        <a:lstStyle/>
        <a:p>
          <a:endParaRPr lang="en-US"/>
        </a:p>
      </dgm:t>
    </dgm:pt>
    <dgm:pt modelId="{834DE585-87DD-4CD2-8EEA-E6CA473C6C87}">
      <dgm:prSet custT="1"/>
      <dgm:spPr/>
      <dgm:t>
        <a:bodyPr/>
        <a:lstStyle/>
        <a:p>
          <a:pPr marL="0"/>
          <a:r>
            <a:rPr lang="en-US" sz="2100" i="1" dirty="0"/>
            <a:t>Post-construction for developments</a:t>
          </a:r>
          <a:endParaRPr lang="en-US" sz="2100" dirty="0"/>
        </a:p>
      </dgm:t>
    </dgm:pt>
    <dgm:pt modelId="{4D5AD38F-EE4D-4627-A676-22B1F880BF56}" type="parTrans" cxnId="{7525C88B-C7E8-4757-865B-948F913EC5A1}">
      <dgm:prSet/>
      <dgm:spPr/>
      <dgm:t>
        <a:bodyPr/>
        <a:lstStyle/>
        <a:p>
          <a:endParaRPr lang="en-US"/>
        </a:p>
      </dgm:t>
    </dgm:pt>
    <dgm:pt modelId="{4EC90CB7-4481-4B86-B119-FF7E09A8E72C}" type="sibTrans" cxnId="{7525C88B-C7E8-4757-865B-948F913EC5A1}">
      <dgm:prSet/>
      <dgm:spPr/>
      <dgm:t>
        <a:bodyPr/>
        <a:lstStyle/>
        <a:p>
          <a:endParaRPr lang="en-US"/>
        </a:p>
      </dgm:t>
    </dgm:pt>
    <dgm:pt modelId="{52D0D23E-2758-4AB3-8B1E-583DBBF1FAF5}">
      <dgm:prSet custT="1"/>
      <dgm:spPr/>
      <dgm:t>
        <a:bodyPr/>
        <a:lstStyle/>
        <a:p>
          <a:pPr marL="0"/>
          <a:r>
            <a:rPr lang="en-US" sz="2100" i="1" dirty="0"/>
            <a:t>Good housekeeping for MS4 operations</a:t>
          </a:r>
          <a:endParaRPr lang="en-US" sz="2100" dirty="0"/>
        </a:p>
      </dgm:t>
    </dgm:pt>
    <dgm:pt modelId="{01C3C8E8-1294-437F-AF75-61877D26FF4F}" type="parTrans" cxnId="{2766662E-6358-4936-9115-F961679F1CEB}">
      <dgm:prSet/>
      <dgm:spPr/>
      <dgm:t>
        <a:bodyPr/>
        <a:lstStyle/>
        <a:p>
          <a:endParaRPr lang="en-US"/>
        </a:p>
      </dgm:t>
    </dgm:pt>
    <dgm:pt modelId="{BBAE701D-9E4D-4FE0-B60B-062A80019E1C}" type="sibTrans" cxnId="{2766662E-6358-4936-9115-F961679F1CEB}">
      <dgm:prSet/>
      <dgm:spPr/>
      <dgm:t>
        <a:bodyPr/>
        <a:lstStyle/>
        <a:p>
          <a:endParaRPr lang="en-US"/>
        </a:p>
      </dgm:t>
    </dgm:pt>
    <dgm:pt modelId="{64A5C6A7-B6C8-4730-88CC-12BEAC1F9522}">
      <dgm:prSet custT="1"/>
      <dgm:spPr>
        <a:solidFill>
          <a:schemeClr val="bg2">
            <a:lumMod val="50000"/>
          </a:schemeClr>
        </a:solidFill>
      </dgm:spPr>
      <dgm:t>
        <a:bodyPr/>
        <a:lstStyle/>
        <a:p>
          <a:pPr algn="ctr"/>
          <a:r>
            <a:rPr lang="en-US" sz="2000" dirty="0"/>
            <a:t>“Best Management Practices” (BMPs)</a:t>
          </a:r>
        </a:p>
      </dgm:t>
    </dgm:pt>
    <dgm:pt modelId="{2DDD8BAA-380A-4011-AF85-27B46B5A65C4}" type="parTrans" cxnId="{90BB47F3-88FE-4BFF-9CAC-6B5908D8203A}">
      <dgm:prSet/>
      <dgm:spPr/>
      <dgm:t>
        <a:bodyPr/>
        <a:lstStyle/>
        <a:p>
          <a:endParaRPr lang="en-US"/>
        </a:p>
      </dgm:t>
    </dgm:pt>
    <dgm:pt modelId="{04564602-00FF-433C-920C-0D82A3B8788E}" type="sibTrans" cxnId="{90BB47F3-88FE-4BFF-9CAC-6B5908D8203A}">
      <dgm:prSet/>
      <dgm:spPr/>
      <dgm:t>
        <a:bodyPr/>
        <a:lstStyle/>
        <a:p>
          <a:endParaRPr lang="en-US"/>
        </a:p>
      </dgm:t>
    </dgm:pt>
    <dgm:pt modelId="{27C6A6B7-68AD-4FA9-B271-4A58FCFF7E5D}" type="pres">
      <dgm:prSet presAssocID="{8C555477-095A-47D4-AD55-628E1F465D2B}" presName="linear" presStyleCnt="0">
        <dgm:presLayoutVars>
          <dgm:dir/>
          <dgm:animLvl val="lvl"/>
          <dgm:resizeHandles val="exact"/>
        </dgm:presLayoutVars>
      </dgm:prSet>
      <dgm:spPr/>
    </dgm:pt>
    <dgm:pt modelId="{69C352E3-691C-4F89-AA5C-3E711DC8EC34}" type="pres">
      <dgm:prSet presAssocID="{55E4F611-A15A-4661-A381-D0A69E3AF08C}" presName="parentLin" presStyleCnt="0"/>
      <dgm:spPr/>
    </dgm:pt>
    <dgm:pt modelId="{D9A56C75-32C1-4187-BEE8-B4D24E684B1E}" type="pres">
      <dgm:prSet presAssocID="{55E4F611-A15A-4661-A381-D0A69E3AF08C}" presName="parentLeftMargin" presStyleLbl="node1" presStyleIdx="0" presStyleCnt="2"/>
      <dgm:spPr/>
    </dgm:pt>
    <dgm:pt modelId="{62B018E5-D279-4DDC-95A1-F76903373B9E}" type="pres">
      <dgm:prSet presAssocID="{55E4F611-A15A-4661-A381-D0A69E3AF08C}" presName="parentText" presStyleLbl="node1" presStyleIdx="0" presStyleCnt="2" custScaleX="121732" custScaleY="42850" custLinFactNeighborX="-542" custLinFactNeighborY="5152">
        <dgm:presLayoutVars>
          <dgm:chMax val="0"/>
          <dgm:bulletEnabled val="1"/>
        </dgm:presLayoutVars>
      </dgm:prSet>
      <dgm:spPr/>
    </dgm:pt>
    <dgm:pt modelId="{5A3F102C-6539-4673-ABE1-D5E8FA4C7B76}" type="pres">
      <dgm:prSet presAssocID="{55E4F611-A15A-4661-A381-D0A69E3AF08C}" presName="negativeSpace" presStyleCnt="0"/>
      <dgm:spPr/>
    </dgm:pt>
    <dgm:pt modelId="{E9EB63A8-B87A-4620-9825-E5DE76A99371}" type="pres">
      <dgm:prSet presAssocID="{55E4F611-A15A-4661-A381-D0A69E3AF08C}" presName="childText" presStyleLbl="conFgAcc1" presStyleIdx="0" presStyleCnt="2">
        <dgm:presLayoutVars>
          <dgm:bulletEnabled val="1"/>
        </dgm:presLayoutVars>
      </dgm:prSet>
      <dgm:spPr/>
    </dgm:pt>
    <dgm:pt modelId="{E599126A-9FD6-407E-8D0D-C62309400D05}" type="pres">
      <dgm:prSet presAssocID="{1CBF2F72-184E-4FD1-A485-115B5C846293}" presName="spaceBetweenRectangles" presStyleCnt="0"/>
      <dgm:spPr/>
    </dgm:pt>
    <dgm:pt modelId="{6A6C7B74-C2A0-45CA-9834-42DB70E55B9A}" type="pres">
      <dgm:prSet presAssocID="{64A5C6A7-B6C8-4730-88CC-12BEAC1F9522}" presName="parentLin" presStyleCnt="0"/>
      <dgm:spPr/>
    </dgm:pt>
    <dgm:pt modelId="{4ED5F50D-F155-454F-81C4-07B027E3AB15}" type="pres">
      <dgm:prSet presAssocID="{64A5C6A7-B6C8-4730-88CC-12BEAC1F9522}" presName="parentLeftMargin" presStyleLbl="node1" presStyleIdx="0" presStyleCnt="2"/>
      <dgm:spPr/>
    </dgm:pt>
    <dgm:pt modelId="{C7FEDC97-63B5-48AF-BB7B-44DAABDF62DC}" type="pres">
      <dgm:prSet presAssocID="{64A5C6A7-B6C8-4730-88CC-12BEAC1F9522}" presName="parentText" presStyleLbl="node1" presStyleIdx="1" presStyleCnt="2" custScaleX="136166" custScaleY="47020" custLinFactNeighborX="-55189" custLinFactNeighborY="5893">
        <dgm:presLayoutVars>
          <dgm:chMax val="0"/>
          <dgm:bulletEnabled val="1"/>
        </dgm:presLayoutVars>
      </dgm:prSet>
      <dgm:spPr/>
    </dgm:pt>
    <dgm:pt modelId="{D69CD449-903B-47DC-8FE7-FC53AED27DFD}" type="pres">
      <dgm:prSet presAssocID="{64A5C6A7-B6C8-4730-88CC-12BEAC1F9522}" presName="negativeSpace" presStyleCnt="0"/>
      <dgm:spPr/>
    </dgm:pt>
    <dgm:pt modelId="{4E5046DE-369E-4C13-84DE-3BDC1146AC03}" type="pres">
      <dgm:prSet presAssocID="{64A5C6A7-B6C8-4730-88CC-12BEAC1F9522}" presName="childText" presStyleLbl="conFgAcc1" presStyleIdx="1" presStyleCnt="2">
        <dgm:presLayoutVars>
          <dgm:bulletEnabled val="1"/>
        </dgm:presLayoutVars>
      </dgm:prSet>
      <dgm:spPr/>
    </dgm:pt>
  </dgm:ptLst>
  <dgm:cxnLst>
    <dgm:cxn modelId="{2766662E-6358-4936-9115-F961679F1CEB}" srcId="{55E4F611-A15A-4661-A381-D0A69E3AF08C}" destId="{52D0D23E-2758-4AB3-8B1E-583DBBF1FAF5}" srcOrd="5" destOrd="0" parTransId="{01C3C8E8-1294-437F-AF75-61877D26FF4F}" sibTransId="{BBAE701D-9E4D-4FE0-B60B-062A80019E1C}"/>
    <dgm:cxn modelId="{3986B25F-2F29-4463-B345-807E105DF1F5}" type="presOf" srcId="{834DE585-87DD-4CD2-8EEA-E6CA473C6C87}" destId="{E9EB63A8-B87A-4620-9825-E5DE76A99371}" srcOrd="0" destOrd="4" presId="urn:microsoft.com/office/officeart/2005/8/layout/list1"/>
    <dgm:cxn modelId="{E1A1A07A-3AD6-4E1D-B633-6F501ABDB508}" type="presOf" srcId="{AD9F707E-F41D-4138-8894-7F80FF28504A}" destId="{E9EB63A8-B87A-4620-9825-E5DE76A99371}" srcOrd="0" destOrd="3" presId="urn:microsoft.com/office/officeart/2005/8/layout/list1"/>
    <dgm:cxn modelId="{8CAD7F85-8D41-47F0-B4D6-C68CC163B535}" srcId="{55E4F611-A15A-4661-A381-D0A69E3AF08C}" destId="{AD9F707E-F41D-4138-8894-7F80FF28504A}" srcOrd="3" destOrd="0" parTransId="{70B9C045-2767-4324-B4BC-074DB7387B7F}" sibTransId="{CAED3DC8-7960-426F-9EA1-D92208CF7D9E}"/>
    <dgm:cxn modelId="{2023128A-DF41-41AE-8079-80C125F452F5}" type="presOf" srcId="{12FF29FF-FB62-44E3-B40A-B0F1486B6C69}" destId="{E9EB63A8-B87A-4620-9825-E5DE76A99371}" srcOrd="0" destOrd="1" presId="urn:microsoft.com/office/officeart/2005/8/layout/list1"/>
    <dgm:cxn modelId="{7525C88B-C7E8-4757-865B-948F913EC5A1}" srcId="{55E4F611-A15A-4661-A381-D0A69E3AF08C}" destId="{834DE585-87DD-4CD2-8EEA-E6CA473C6C87}" srcOrd="4" destOrd="0" parTransId="{4D5AD38F-EE4D-4627-A676-22B1F880BF56}" sibTransId="{4EC90CB7-4481-4B86-B119-FF7E09A8E72C}"/>
    <dgm:cxn modelId="{CFFBD690-CF05-4296-BFC0-4DF079671081}" type="presOf" srcId="{64A5C6A7-B6C8-4730-88CC-12BEAC1F9522}" destId="{4ED5F50D-F155-454F-81C4-07B027E3AB15}" srcOrd="0" destOrd="0" presId="urn:microsoft.com/office/officeart/2005/8/layout/list1"/>
    <dgm:cxn modelId="{744E6991-BAF9-4BE3-9C69-EE0C5189C560}" srcId="{8C555477-095A-47D4-AD55-628E1F465D2B}" destId="{55E4F611-A15A-4661-A381-D0A69E3AF08C}" srcOrd="0" destOrd="0" parTransId="{1A2AF542-4452-4C22-9B0E-EA6DE8C18F28}" sibTransId="{1CBF2F72-184E-4FD1-A485-115B5C846293}"/>
    <dgm:cxn modelId="{71833792-BCCD-4BC1-940C-5FAC93DBCF78}" type="presOf" srcId="{52D0D23E-2758-4AB3-8B1E-583DBBF1FAF5}" destId="{E9EB63A8-B87A-4620-9825-E5DE76A99371}" srcOrd="0" destOrd="5" presId="urn:microsoft.com/office/officeart/2005/8/layout/list1"/>
    <dgm:cxn modelId="{9788CB95-651B-4825-9FE5-810C0F2F4351}" type="presOf" srcId="{55E4F611-A15A-4661-A381-D0A69E3AF08C}" destId="{D9A56C75-32C1-4187-BEE8-B4D24E684B1E}" srcOrd="0" destOrd="0" presId="urn:microsoft.com/office/officeart/2005/8/layout/list1"/>
    <dgm:cxn modelId="{60A499A0-CA3B-45B5-836F-A3776E9D7CCB}" srcId="{55E4F611-A15A-4661-A381-D0A69E3AF08C}" destId="{12FF29FF-FB62-44E3-B40A-B0F1486B6C69}" srcOrd="1" destOrd="0" parTransId="{6F3806B3-B4D7-436F-B609-F7090941E181}" sibTransId="{01BBADB4-0AE5-4697-96BD-407DD414D6F3}"/>
    <dgm:cxn modelId="{AF41D2A8-C3B9-4104-ABDF-871762233F44}" srcId="{55E4F611-A15A-4661-A381-D0A69E3AF08C}" destId="{D0295DC4-4C58-4FCC-A802-7EAAA51A4F09}" srcOrd="0" destOrd="0" parTransId="{179CFB55-89F7-48C0-A866-00B369E62C96}" sibTransId="{B7AEE70E-9FA8-43E2-BD8D-C74A26840581}"/>
    <dgm:cxn modelId="{CFF2F6D7-154F-481B-8106-D6814485FFBE}" srcId="{55E4F611-A15A-4661-A381-D0A69E3AF08C}" destId="{A4DEA27F-5F0D-408A-99C4-A87253113CFE}" srcOrd="2" destOrd="0" parTransId="{02442CA0-2316-427D-BF9C-82CF6E67D2D1}" sibTransId="{1058A470-F21F-4D18-AF52-954D31A4531A}"/>
    <dgm:cxn modelId="{0930AEE4-9C1D-46DE-96B8-F6F7FF16B01C}" type="presOf" srcId="{64A5C6A7-B6C8-4730-88CC-12BEAC1F9522}" destId="{C7FEDC97-63B5-48AF-BB7B-44DAABDF62DC}" srcOrd="1" destOrd="0" presId="urn:microsoft.com/office/officeart/2005/8/layout/list1"/>
    <dgm:cxn modelId="{812D37E8-4F4E-4BE5-BD84-CBD1FD41F34C}" type="presOf" srcId="{D0295DC4-4C58-4FCC-A802-7EAAA51A4F09}" destId="{E9EB63A8-B87A-4620-9825-E5DE76A99371}" srcOrd="0" destOrd="0" presId="urn:microsoft.com/office/officeart/2005/8/layout/list1"/>
    <dgm:cxn modelId="{F82399EA-D1E8-4251-B52B-CED5BA86B131}" type="presOf" srcId="{8C555477-095A-47D4-AD55-628E1F465D2B}" destId="{27C6A6B7-68AD-4FA9-B271-4A58FCFF7E5D}" srcOrd="0" destOrd="0" presId="urn:microsoft.com/office/officeart/2005/8/layout/list1"/>
    <dgm:cxn modelId="{374127EB-DC1D-4173-A7C6-03893E122DFC}" type="presOf" srcId="{55E4F611-A15A-4661-A381-D0A69E3AF08C}" destId="{62B018E5-D279-4DDC-95A1-F76903373B9E}" srcOrd="1" destOrd="0" presId="urn:microsoft.com/office/officeart/2005/8/layout/list1"/>
    <dgm:cxn modelId="{90BB47F3-88FE-4BFF-9CAC-6B5908D8203A}" srcId="{8C555477-095A-47D4-AD55-628E1F465D2B}" destId="{64A5C6A7-B6C8-4730-88CC-12BEAC1F9522}" srcOrd="1" destOrd="0" parTransId="{2DDD8BAA-380A-4011-AF85-27B46B5A65C4}" sibTransId="{04564602-00FF-433C-920C-0D82A3B8788E}"/>
    <dgm:cxn modelId="{E8D7FFFF-EC69-4A37-BB4B-42F5B9CBB7CA}" type="presOf" srcId="{A4DEA27F-5F0D-408A-99C4-A87253113CFE}" destId="{E9EB63A8-B87A-4620-9825-E5DE76A99371}" srcOrd="0" destOrd="2" presId="urn:microsoft.com/office/officeart/2005/8/layout/list1"/>
    <dgm:cxn modelId="{16637DB2-DB23-4257-8448-4AC5565096B5}" type="presParOf" srcId="{27C6A6B7-68AD-4FA9-B271-4A58FCFF7E5D}" destId="{69C352E3-691C-4F89-AA5C-3E711DC8EC34}" srcOrd="0" destOrd="0" presId="urn:microsoft.com/office/officeart/2005/8/layout/list1"/>
    <dgm:cxn modelId="{C96D6006-B614-4BCE-B39D-0D56D20C255B}" type="presParOf" srcId="{69C352E3-691C-4F89-AA5C-3E711DC8EC34}" destId="{D9A56C75-32C1-4187-BEE8-B4D24E684B1E}" srcOrd="0" destOrd="0" presId="urn:microsoft.com/office/officeart/2005/8/layout/list1"/>
    <dgm:cxn modelId="{AF2F3AFA-E29A-4D19-B488-BC1F647F043C}" type="presParOf" srcId="{69C352E3-691C-4F89-AA5C-3E711DC8EC34}" destId="{62B018E5-D279-4DDC-95A1-F76903373B9E}" srcOrd="1" destOrd="0" presId="urn:microsoft.com/office/officeart/2005/8/layout/list1"/>
    <dgm:cxn modelId="{74FD68F4-DDF0-4529-AFF5-F2B7549F3378}" type="presParOf" srcId="{27C6A6B7-68AD-4FA9-B271-4A58FCFF7E5D}" destId="{5A3F102C-6539-4673-ABE1-D5E8FA4C7B76}" srcOrd="1" destOrd="0" presId="urn:microsoft.com/office/officeart/2005/8/layout/list1"/>
    <dgm:cxn modelId="{D87D8816-2A2A-4104-AA5F-6FEAB63DB736}" type="presParOf" srcId="{27C6A6B7-68AD-4FA9-B271-4A58FCFF7E5D}" destId="{E9EB63A8-B87A-4620-9825-E5DE76A99371}" srcOrd="2" destOrd="0" presId="urn:microsoft.com/office/officeart/2005/8/layout/list1"/>
    <dgm:cxn modelId="{9AD67E9F-69FE-4FF6-B7D2-0E48D7E0B588}" type="presParOf" srcId="{27C6A6B7-68AD-4FA9-B271-4A58FCFF7E5D}" destId="{E599126A-9FD6-407E-8D0D-C62309400D05}" srcOrd="3" destOrd="0" presId="urn:microsoft.com/office/officeart/2005/8/layout/list1"/>
    <dgm:cxn modelId="{2D702931-BAE4-44ED-9651-B469B1CDDAAD}" type="presParOf" srcId="{27C6A6B7-68AD-4FA9-B271-4A58FCFF7E5D}" destId="{6A6C7B74-C2A0-45CA-9834-42DB70E55B9A}" srcOrd="4" destOrd="0" presId="urn:microsoft.com/office/officeart/2005/8/layout/list1"/>
    <dgm:cxn modelId="{1DB904A7-C2FF-49BB-9900-7CA3D9104B40}" type="presParOf" srcId="{6A6C7B74-C2A0-45CA-9834-42DB70E55B9A}" destId="{4ED5F50D-F155-454F-81C4-07B027E3AB15}" srcOrd="0" destOrd="0" presId="urn:microsoft.com/office/officeart/2005/8/layout/list1"/>
    <dgm:cxn modelId="{83482E6D-3B75-4DD4-8A87-1FA5B445BEC4}" type="presParOf" srcId="{6A6C7B74-C2A0-45CA-9834-42DB70E55B9A}" destId="{C7FEDC97-63B5-48AF-BB7B-44DAABDF62DC}" srcOrd="1" destOrd="0" presId="urn:microsoft.com/office/officeart/2005/8/layout/list1"/>
    <dgm:cxn modelId="{9519EE1B-6FCC-4353-823C-F5D94C9D8E6A}" type="presParOf" srcId="{27C6A6B7-68AD-4FA9-B271-4A58FCFF7E5D}" destId="{D69CD449-903B-47DC-8FE7-FC53AED27DFD}" srcOrd="5" destOrd="0" presId="urn:microsoft.com/office/officeart/2005/8/layout/list1"/>
    <dgm:cxn modelId="{269B1EE5-2685-45D5-AC4F-CEB99409BCAA}" type="presParOf" srcId="{27C6A6B7-68AD-4FA9-B271-4A58FCFF7E5D}" destId="{4E5046DE-369E-4C13-84DE-3BDC1146AC03}"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0AD2FC-C763-4777-88D6-1C1B2394188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AB0ADE1-8196-47DC-9D96-41C821B1B87C}">
      <dgm:prSet/>
      <dgm:spPr/>
      <dgm:t>
        <a:bodyPr/>
        <a:lstStyle/>
        <a:p>
          <a:pPr>
            <a:lnSpc>
              <a:spcPct val="100000"/>
            </a:lnSpc>
          </a:pPr>
          <a:r>
            <a:rPr lang="en-US" dirty="0"/>
            <a:t>Illicit Discharge Ordinance:</a:t>
          </a:r>
        </a:p>
      </dgm:t>
    </dgm:pt>
    <dgm:pt modelId="{25AE52ED-D3AC-443F-8D48-9122CC9738A1}" type="parTrans" cxnId="{3664E9C3-4615-46AC-B757-7D353EE84779}">
      <dgm:prSet/>
      <dgm:spPr/>
      <dgm:t>
        <a:bodyPr/>
        <a:lstStyle/>
        <a:p>
          <a:endParaRPr lang="en-US"/>
        </a:p>
      </dgm:t>
    </dgm:pt>
    <dgm:pt modelId="{BC764513-0EC5-4308-B37A-F62F2D663F7C}" type="sibTrans" cxnId="{3664E9C3-4615-46AC-B757-7D353EE84779}">
      <dgm:prSet/>
      <dgm:spPr/>
      <dgm:t>
        <a:bodyPr/>
        <a:lstStyle/>
        <a:p>
          <a:endParaRPr lang="en-US"/>
        </a:p>
      </dgm:t>
    </dgm:pt>
    <dgm:pt modelId="{CF76EABE-5A55-491B-AAD8-DA335DDDBAC8}">
      <dgm:prSet/>
      <dgm:spPr/>
      <dgm:t>
        <a:bodyPr/>
        <a:lstStyle/>
        <a:p>
          <a:pPr>
            <a:lnSpc>
              <a:spcPct val="100000"/>
            </a:lnSpc>
          </a:pPr>
          <a:r>
            <a:rPr lang="en-US" dirty="0"/>
            <a:t>Local enforcement to control pollution.</a:t>
          </a:r>
        </a:p>
      </dgm:t>
    </dgm:pt>
    <dgm:pt modelId="{EF967F69-6112-47F8-8B1D-39CA9ACA190F}" type="parTrans" cxnId="{D0491933-3FBD-490E-9453-02817204C194}">
      <dgm:prSet/>
      <dgm:spPr/>
      <dgm:t>
        <a:bodyPr/>
        <a:lstStyle/>
        <a:p>
          <a:endParaRPr lang="en-US"/>
        </a:p>
      </dgm:t>
    </dgm:pt>
    <dgm:pt modelId="{1C98CFDA-1049-4B0D-AAA3-561A6F1A845B}" type="sibTrans" cxnId="{D0491933-3FBD-490E-9453-02817204C194}">
      <dgm:prSet/>
      <dgm:spPr/>
      <dgm:t>
        <a:bodyPr/>
        <a:lstStyle/>
        <a:p>
          <a:endParaRPr lang="en-US"/>
        </a:p>
      </dgm:t>
    </dgm:pt>
    <dgm:pt modelId="{C78F51C6-EB98-426D-A4C0-A7DA93EEA60F}">
      <dgm:prSet/>
      <dgm:spPr/>
      <dgm:t>
        <a:bodyPr/>
        <a:lstStyle/>
        <a:p>
          <a:pPr>
            <a:lnSpc>
              <a:spcPct val="100000"/>
            </a:lnSpc>
          </a:pPr>
          <a:r>
            <a:rPr lang="en-US"/>
            <a:t>Covers all sources not exempted.</a:t>
          </a:r>
        </a:p>
      </dgm:t>
    </dgm:pt>
    <dgm:pt modelId="{AB48C270-73FF-4272-8697-60EF58E6B147}" type="parTrans" cxnId="{76161548-47A4-4042-A080-81162D207622}">
      <dgm:prSet/>
      <dgm:spPr/>
      <dgm:t>
        <a:bodyPr/>
        <a:lstStyle/>
        <a:p>
          <a:endParaRPr lang="en-US"/>
        </a:p>
      </dgm:t>
    </dgm:pt>
    <dgm:pt modelId="{47CD5134-E7EF-4BF5-98F3-E70E46DC59B0}" type="sibTrans" cxnId="{76161548-47A4-4042-A080-81162D207622}">
      <dgm:prSet/>
      <dgm:spPr/>
      <dgm:t>
        <a:bodyPr/>
        <a:lstStyle/>
        <a:p>
          <a:endParaRPr lang="en-US"/>
        </a:p>
      </dgm:t>
    </dgm:pt>
    <dgm:pt modelId="{2B05DF74-4857-4682-AAA0-67E272C909A9}">
      <dgm:prSet/>
      <dgm:spPr/>
      <dgm:t>
        <a:bodyPr/>
        <a:lstStyle/>
        <a:p>
          <a:pPr>
            <a:lnSpc>
              <a:spcPct val="100000"/>
            </a:lnSpc>
          </a:pPr>
          <a:r>
            <a:rPr lang="en-US" dirty="0"/>
            <a:t>Construction Ordinance:</a:t>
          </a:r>
        </a:p>
      </dgm:t>
    </dgm:pt>
    <dgm:pt modelId="{04E0CD2B-A099-4114-937A-6B71F40EF11F}" type="parTrans" cxnId="{808835B6-6BC9-4D8F-AC8C-8390F0758CBD}">
      <dgm:prSet/>
      <dgm:spPr/>
      <dgm:t>
        <a:bodyPr/>
        <a:lstStyle/>
        <a:p>
          <a:endParaRPr lang="en-US"/>
        </a:p>
      </dgm:t>
    </dgm:pt>
    <dgm:pt modelId="{5E4A317A-87A9-48CC-A771-E73221ACA643}" type="sibTrans" cxnId="{808835B6-6BC9-4D8F-AC8C-8390F0758CBD}">
      <dgm:prSet/>
      <dgm:spPr/>
      <dgm:t>
        <a:bodyPr/>
        <a:lstStyle/>
        <a:p>
          <a:endParaRPr lang="en-US"/>
        </a:p>
      </dgm:t>
    </dgm:pt>
    <dgm:pt modelId="{88B16D55-564F-4EB2-BD28-2A79B6363591}">
      <dgm:prSet/>
      <dgm:spPr/>
      <dgm:t>
        <a:bodyPr/>
        <a:lstStyle/>
        <a:p>
          <a:pPr>
            <a:lnSpc>
              <a:spcPct val="100000"/>
            </a:lnSpc>
          </a:pPr>
          <a:r>
            <a:rPr lang="en-US" dirty="0"/>
            <a:t>Local enforcement of active construction sites.</a:t>
          </a:r>
        </a:p>
      </dgm:t>
    </dgm:pt>
    <dgm:pt modelId="{2F848D7B-B7DA-4985-8573-5492440ED196}" type="parTrans" cxnId="{8F41249C-C45C-4DCE-A0B1-27F3CC13FD99}">
      <dgm:prSet/>
      <dgm:spPr/>
      <dgm:t>
        <a:bodyPr/>
        <a:lstStyle/>
        <a:p>
          <a:endParaRPr lang="en-US"/>
        </a:p>
      </dgm:t>
    </dgm:pt>
    <dgm:pt modelId="{233D21D6-C51B-452F-9B33-6B3F42513D33}" type="sibTrans" cxnId="{8F41249C-C45C-4DCE-A0B1-27F3CC13FD99}">
      <dgm:prSet/>
      <dgm:spPr/>
      <dgm:t>
        <a:bodyPr/>
        <a:lstStyle/>
        <a:p>
          <a:endParaRPr lang="en-US"/>
        </a:p>
      </dgm:t>
    </dgm:pt>
    <dgm:pt modelId="{05251681-8E4E-40DA-B1E0-1EA7406F1362}">
      <dgm:prSet/>
      <dgm:spPr/>
      <dgm:t>
        <a:bodyPr/>
        <a:lstStyle/>
        <a:p>
          <a:pPr>
            <a:lnSpc>
              <a:spcPct val="100000"/>
            </a:lnSpc>
          </a:pPr>
          <a:r>
            <a:rPr lang="en-US" dirty="0"/>
            <a:t>Must work with State OKR10 permit.</a:t>
          </a:r>
        </a:p>
      </dgm:t>
    </dgm:pt>
    <dgm:pt modelId="{A3F1B265-D81A-4057-950E-5AA4B4673E4D}" type="parTrans" cxnId="{A87BC3D3-ADD7-4875-9EB6-21826445FEBE}">
      <dgm:prSet/>
      <dgm:spPr/>
      <dgm:t>
        <a:bodyPr/>
        <a:lstStyle/>
        <a:p>
          <a:endParaRPr lang="en-US"/>
        </a:p>
      </dgm:t>
    </dgm:pt>
    <dgm:pt modelId="{FB87D22C-2857-4FB8-9A85-C8D45862A584}" type="sibTrans" cxnId="{A87BC3D3-ADD7-4875-9EB6-21826445FEBE}">
      <dgm:prSet/>
      <dgm:spPr/>
      <dgm:t>
        <a:bodyPr/>
        <a:lstStyle/>
        <a:p>
          <a:endParaRPr lang="en-US"/>
        </a:p>
      </dgm:t>
    </dgm:pt>
    <dgm:pt modelId="{DCE495AB-8C79-47D1-A754-0B05D6B1A977}">
      <dgm:prSet/>
      <dgm:spPr/>
      <dgm:t>
        <a:bodyPr/>
        <a:lstStyle/>
        <a:p>
          <a:pPr>
            <a:lnSpc>
              <a:spcPct val="100000"/>
            </a:lnSpc>
          </a:pPr>
          <a:r>
            <a:rPr lang="en-US"/>
            <a:t>Post-Construction Ordinance:</a:t>
          </a:r>
        </a:p>
      </dgm:t>
    </dgm:pt>
    <dgm:pt modelId="{432C1B11-028D-4EFA-A708-0BC3FE81A208}" type="parTrans" cxnId="{95132532-DE40-4F96-ABE3-5D36599806E2}">
      <dgm:prSet/>
      <dgm:spPr/>
      <dgm:t>
        <a:bodyPr/>
        <a:lstStyle/>
        <a:p>
          <a:endParaRPr lang="en-US"/>
        </a:p>
      </dgm:t>
    </dgm:pt>
    <dgm:pt modelId="{8FCE1948-8AD9-4FF5-B244-9B2C8CA61895}" type="sibTrans" cxnId="{95132532-DE40-4F96-ABE3-5D36599806E2}">
      <dgm:prSet/>
      <dgm:spPr/>
      <dgm:t>
        <a:bodyPr/>
        <a:lstStyle/>
        <a:p>
          <a:endParaRPr lang="en-US"/>
        </a:p>
      </dgm:t>
    </dgm:pt>
    <dgm:pt modelId="{97194868-5CB4-4B7E-BD17-08239A67BCD1}">
      <dgm:prSet/>
      <dgm:spPr/>
      <dgm:t>
        <a:bodyPr/>
        <a:lstStyle/>
        <a:p>
          <a:pPr>
            <a:lnSpc>
              <a:spcPct val="100000"/>
            </a:lnSpc>
          </a:pPr>
          <a:r>
            <a:rPr lang="en-US" dirty="0"/>
            <a:t>Long-term pollution control of project itself.</a:t>
          </a:r>
        </a:p>
      </dgm:t>
    </dgm:pt>
    <dgm:pt modelId="{42A54458-4F87-4542-AF63-0DDD9F48A703}" type="parTrans" cxnId="{7DD3C44D-B15B-4A3E-A3EB-5808B0C95D5D}">
      <dgm:prSet/>
      <dgm:spPr/>
      <dgm:t>
        <a:bodyPr/>
        <a:lstStyle/>
        <a:p>
          <a:endParaRPr lang="en-US"/>
        </a:p>
      </dgm:t>
    </dgm:pt>
    <dgm:pt modelId="{1D69D8D9-EABC-48B0-86D0-103D3A4F5A71}" type="sibTrans" cxnId="{7DD3C44D-B15B-4A3E-A3EB-5808B0C95D5D}">
      <dgm:prSet/>
      <dgm:spPr/>
      <dgm:t>
        <a:bodyPr/>
        <a:lstStyle/>
        <a:p>
          <a:endParaRPr lang="en-US"/>
        </a:p>
      </dgm:t>
    </dgm:pt>
    <dgm:pt modelId="{B8D0A845-6E3B-4C33-B3FB-2C84C2C321A1}">
      <dgm:prSet/>
      <dgm:spPr/>
      <dgm:t>
        <a:bodyPr/>
        <a:lstStyle/>
        <a:p>
          <a:pPr>
            <a:lnSpc>
              <a:spcPct val="100000"/>
            </a:lnSpc>
          </a:pPr>
          <a:r>
            <a:rPr lang="en-US" dirty="0"/>
            <a:t>Low Impact Develop (LID) based.</a:t>
          </a:r>
        </a:p>
      </dgm:t>
    </dgm:pt>
    <dgm:pt modelId="{7E825FAB-7E26-4103-A63A-307347070266}" type="parTrans" cxnId="{BAD540B2-6747-4C19-8084-F2DAD9A3BF76}">
      <dgm:prSet/>
      <dgm:spPr/>
      <dgm:t>
        <a:bodyPr/>
        <a:lstStyle/>
        <a:p>
          <a:endParaRPr lang="en-US"/>
        </a:p>
      </dgm:t>
    </dgm:pt>
    <dgm:pt modelId="{ED3D6B19-28CF-4AAF-BE2F-3BD854667E78}" type="sibTrans" cxnId="{BAD540B2-6747-4C19-8084-F2DAD9A3BF76}">
      <dgm:prSet/>
      <dgm:spPr/>
      <dgm:t>
        <a:bodyPr/>
        <a:lstStyle/>
        <a:p>
          <a:endParaRPr lang="en-US"/>
        </a:p>
      </dgm:t>
    </dgm:pt>
    <dgm:pt modelId="{DAFDB64B-13ED-4B08-A111-128B65C55DB9}">
      <dgm:prSet/>
      <dgm:spPr/>
      <dgm:t>
        <a:bodyPr/>
        <a:lstStyle/>
        <a:p>
          <a:pPr>
            <a:lnSpc>
              <a:spcPct val="100000"/>
            </a:lnSpc>
          </a:pPr>
          <a:r>
            <a:rPr lang="en-US"/>
            <a:t>Ordinances can be combined.</a:t>
          </a:r>
        </a:p>
      </dgm:t>
    </dgm:pt>
    <dgm:pt modelId="{86F576AA-ECB5-4206-8953-24E85EE944C4}" type="parTrans" cxnId="{D7C27A64-7FF1-4778-A841-3FECA1DB874E}">
      <dgm:prSet/>
      <dgm:spPr/>
      <dgm:t>
        <a:bodyPr/>
        <a:lstStyle/>
        <a:p>
          <a:endParaRPr lang="en-US"/>
        </a:p>
      </dgm:t>
    </dgm:pt>
    <dgm:pt modelId="{96E30662-831A-488D-AE77-F72BD2504243}" type="sibTrans" cxnId="{D7C27A64-7FF1-4778-A841-3FECA1DB874E}">
      <dgm:prSet/>
      <dgm:spPr/>
      <dgm:t>
        <a:bodyPr/>
        <a:lstStyle/>
        <a:p>
          <a:endParaRPr lang="en-US"/>
        </a:p>
      </dgm:t>
    </dgm:pt>
    <dgm:pt modelId="{E752D636-58C6-4541-A92B-FBBA8068D5C5}">
      <dgm:prSet/>
      <dgm:spPr>
        <a:solidFill>
          <a:srgbClr val="929292"/>
        </a:solidFill>
      </dgm:spPr>
      <dgm:t>
        <a:bodyPr/>
        <a:lstStyle/>
        <a:p>
          <a:pPr>
            <a:lnSpc>
              <a:spcPct val="100000"/>
            </a:lnSpc>
          </a:pPr>
          <a:r>
            <a:rPr lang="en-US" dirty="0"/>
            <a:t>Can use “</a:t>
          </a:r>
          <a:r>
            <a:rPr lang="en-US" i="1" dirty="0"/>
            <a:t>other regulatory mechanism</a:t>
          </a:r>
          <a:r>
            <a:rPr lang="en-US" dirty="0"/>
            <a:t>”.</a:t>
          </a:r>
        </a:p>
      </dgm:t>
    </dgm:pt>
    <dgm:pt modelId="{E1ACAFDD-B480-4994-A2A4-CB09A6F9C1C6}" type="parTrans" cxnId="{387CA10B-A2EC-4D5F-A278-2EC901C617E6}">
      <dgm:prSet/>
      <dgm:spPr/>
      <dgm:t>
        <a:bodyPr/>
        <a:lstStyle/>
        <a:p>
          <a:endParaRPr lang="en-US"/>
        </a:p>
      </dgm:t>
    </dgm:pt>
    <dgm:pt modelId="{645B11C0-97D0-415A-9E5A-44AD5E79E3A1}" type="sibTrans" cxnId="{387CA10B-A2EC-4D5F-A278-2EC901C617E6}">
      <dgm:prSet/>
      <dgm:spPr/>
      <dgm:t>
        <a:bodyPr/>
        <a:lstStyle/>
        <a:p>
          <a:endParaRPr lang="en-US"/>
        </a:p>
      </dgm:t>
    </dgm:pt>
    <dgm:pt modelId="{14817EBB-7D3B-42A9-BE9A-FB5D0A69C81C}" type="pres">
      <dgm:prSet presAssocID="{FA0AD2FC-C763-4777-88D6-1C1B23941886}" presName="linear" presStyleCnt="0">
        <dgm:presLayoutVars>
          <dgm:animLvl val="lvl"/>
          <dgm:resizeHandles val="exact"/>
        </dgm:presLayoutVars>
      </dgm:prSet>
      <dgm:spPr/>
    </dgm:pt>
    <dgm:pt modelId="{05B1C2CF-257E-4CC9-B944-9D59B2095654}" type="pres">
      <dgm:prSet presAssocID="{0AB0ADE1-8196-47DC-9D96-41C821B1B87C}" presName="parentText" presStyleLbl="node1" presStyleIdx="0" presStyleCnt="5">
        <dgm:presLayoutVars>
          <dgm:chMax val="0"/>
          <dgm:bulletEnabled val="1"/>
        </dgm:presLayoutVars>
      </dgm:prSet>
      <dgm:spPr/>
    </dgm:pt>
    <dgm:pt modelId="{8702B466-E614-4399-A027-9A211775799D}" type="pres">
      <dgm:prSet presAssocID="{0AB0ADE1-8196-47DC-9D96-41C821B1B87C}" presName="childText" presStyleLbl="revTx" presStyleIdx="0" presStyleCnt="3">
        <dgm:presLayoutVars>
          <dgm:bulletEnabled val="1"/>
        </dgm:presLayoutVars>
      </dgm:prSet>
      <dgm:spPr/>
    </dgm:pt>
    <dgm:pt modelId="{255F50B7-BD4B-4AC0-AB1F-131366670B95}" type="pres">
      <dgm:prSet presAssocID="{2B05DF74-4857-4682-AAA0-67E272C909A9}" presName="parentText" presStyleLbl="node1" presStyleIdx="1" presStyleCnt="5">
        <dgm:presLayoutVars>
          <dgm:chMax val="0"/>
          <dgm:bulletEnabled val="1"/>
        </dgm:presLayoutVars>
      </dgm:prSet>
      <dgm:spPr/>
    </dgm:pt>
    <dgm:pt modelId="{8C6E8F8B-CE8A-46EC-98AD-6A4F03827F48}" type="pres">
      <dgm:prSet presAssocID="{2B05DF74-4857-4682-AAA0-67E272C909A9}" presName="childText" presStyleLbl="revTx" presStyleIdx="1" presStyleCnt="3">
        <dgm:presLayoutVars>
          <dgm:bulletEnabled val="1"/>
        </dgm:presLayoutVars>
      </dgm:prSet>
      <dgm:spPr/>
    </dgm:pt>
    <dgm:pt modelId="{94FAFF1D-D2C4-4350-95A0-1E3CE62C718B}" type="pres">
      <dgm:prSet presAssocID="{DCE495AB-8C79-47D1-A754-0B05D6B1A977}" presName="parentText" presStyleLbl="node1" presStyleIdx="2" presStyleCnt="5">
        <dgm:presLayoutVars>
          <dgm:chMax val="0"/>
          <dgm:bulletEnabled val="1"/>
        </dgm:presLayoutVars>
      </dgm:prSet>
      <dgm:spPr/>
    </dgm:pt>
    <dgm:pt modelId="{1741E722-9915-4C5E-B0DD-CD7F5424DB73}" type="pres">
      <dgm:prSet presAssocID="{DCE495AB-8C79-47D1-A754-0B05D6B1A977}" presName="childText" presStyleLbl="revTx" presStyleIdx="2" presStyleCnt="3">
        <dgm:presLayoutVars>
          <dgm:bulletEnabled val="1"/>
        </dgm:presLayoutVars>
      </dgm:prSet>
      <dgm:spPr/>
    </dgm:pt>
    <dgm:pt modelId="{77A6EFDA-E537-4F36-96D3-0B277EB152F7}" type="pres">
      <dgm:prSet presAssocID="{DAFDB64B-13ED-4B08-A111-128B65C55DB9}" presName="parentText" presStyleLbl="node1" presStyleIdx="3" presStyleCnt="5">
        <dgm:presLayoutVars>
          <dgm:chMax val="0"/>
          <dgm:bulletEnabled val="1"/>
        </dgm:presLayoutVars>
      </dgm:prSet>
      <dgm:spPr/>
    </dgm:pt>
    <dgm:pt modelId="{0BCDA162-9815-4C39-B3CE-69BC2FC4C511}" type="pres">
      <dgm:prSet presAssocID="{96E30662-831A-488D-AE77-F72BD2504243}" presName="spacer" presStyleCnt="0"/>
      <dgm:spPr/>
    </dgm:pt>
    <dgm:pt modelId="{D42C574B-A6C2-4F50-B3E2-E03B52E27358}" type="pres">
      <dgm:prSet presAssocID="{E752D636-58C6-4541-A92B-FBBA8068D5C5}" presName="parentText" presStyleLbl="node1" presStyleIdx="4" presStyleCnt="5">
        <dgm:presLayoutVars>
          <dgm:chMax val="0"/>
          <dgm:bulletEnabled val="1"/>
        </dgm:presLayoutVars>
      </dgm:prSet>
      <dgm:spPr/>
    </dgm:pt>
  </dgm:ptLst>
  <dgm:cxnLst>
    <dgm:cxn modelId="{90E8F401-4802-45E9-93C5-03AB32627DEB}" type="presOf" srcId="{05251681-8E4E-40DA-B1E0-1EA7406F1362}" destId="{8C6E8F8B-CE8A-46EC-98AD-6A4F03827F48}" srcOrd="0" destOrd="1" presId="urn:microsoft.com/office/officeart/2005/8/layout/vList2"/>
    <dgm:cxn modelId="{387CA10B-A2EC-4D5F-A278-2EC901C617E6}" srcId="{FA0AD2FC-C763-4777-88D6-1C1B23941886}" destId="{E752D636-58C6-4541-A92B-FBBA8068D5C5}" srcOrd="4" destOrd="0" parTransId="{E1ACAFDD-B480-4994-A2A4-CB09A6F9C1C6}" sibTransId="{645B11C0-97D0-415A-9E5A-44AD5E79E3A1}"/>
    <dgm:cxn modelId="{D8399D0E-7C78-40AE-B3AF-D41A2B12F156}" type="presOf" srcId="{FA0AD2FC-C763-4777-88D6-1C1B23941886}" destId="{14817EBB-7D3B-42A9-BE9A-FB5D0A69C81C}" srcOrd="0" destOrd="0" presId="urn:microsoft.com/office/officeart/2005/8/layout/vList2"/>
    <dgm:cxn modelId="{8881EE16-ABAA-489E-BFD6-0909A67469A8}" type="presOf" srcId="{B8D0A845-6E3B-4C33-B3FB-2C84C2C321A1}" destId="{1741E722-9915-4C5E-B0DD-CD7F5424DB73}" srcOrd="0" destOrd="1" presId="urn:microsoft.com/office/officeart/2005/8/layout/vList2"/>
    <dgm:cxn modelId="{285F9D23-FC40-45B8-908C-7837F7C1D4F4}" type="presOf" srcId="{DCE495AB-8C79-47D1-A754-0B05D6B1A977}" destId="{94FAFF1D-D2C4-4350-95A0-1E3CE62C718B}" srcOrd="0" destOrd="0" presId="urn:microsoft.com/office/officeart/2005/8/layout/vList2"/>
    <dgm:cxn modelId="{59F42D26-FF40-45C7-B4E5-C8149E59CCC3}" type="presOf" srcId="{C78F51C6-EB98-426D-A4C0-A7DA93EEA60F}" destId="{8702B466-E614-4399-A027-9A211775799D}" srcOrd="0" destOrd="1" presId="urn:microsoft.com/office/officeart/2005/8/layout/vList2"/>
    <dgm:cxn modelId="{95132532-DE40-4F96-ABE3-5D36599806E2}" srcId="{FA0AD2FC-C763-4777-88D6-1C1B23941886}" destId="{DCE495AB-8C79-47D1-A754-0B05D6B1A977}" srcOrd="2" destOrd="0" parTransId="{432C1B11-028D-4EFA-A708-0BC3FE81A208}" sibTransId="{8FCE1948-8AD9-4FF5-B244-9B2C8CA61895}"/>
    <dgm:cxn modelId="{D0491933-3FBD-490E-9453-02817204C194}" srcId="{0AB0ADE1-8196-47DC-9D96-41C821B1B87C}" destId="{CF76EABE-5A55-491B-AAD8-DA335DDDBAC8}" srcOrd="0" destOrd="0" parTransId="{EF967F69-6112-47F8-8B1D-39CA9ACA190F}" sibTransId="{1C98CFDA-1049-4B0D-AAA3-561A6F1A845B}"/>
    <dgm:cxn modelId="{D7C27A64-7FF1-4778-A841-3FECA1DB874E}" srcId="{FA0AD2FC-C763-4777-88D6-1C1B23941886}" destId="{DAFDB64B-13ED-4B08-A111-128B65C55DB9}" srcOrd="3" destOrd="0" parTransId="{86F576AA-ECB5-4206-8953-24E85EE944C4}" sibTransId="{96E30662-831A-488D-AE77-F72BD2504243}"/>
    <dgm:cxn modelId="{76161548-47A4-4042-A080-81162D207622}" srcId="{0AB0ADE1-8196-47DC-9D96-41C821B1B87C}" destId="{C78F51C6-EB98-426D-A4C0-A7DA93EEA60F}" srcOrd="1" destOrd="0" parTransId="{AB48C270-73FF-4272-8697-60EF58E6B147}" sibTransId="{47CD5134-E7EF-4BF5-98F3-E70E46DC59B0}"/>
    <dgm:cxn modelId="{60FB024C-EE0D-463B-B405-85EFB88ACC53}" type="presOf" srcId="{97194868-5CB4-4B7E-BD17-08239A67BCD1}" destId="{1741E722-9915-4C5E-B0DD-CD7F5424DB73}" srcOrd="0" destOrd="0" presId="urn:microsoft.com/office/officeart/2005/8/layout/vList2"/>
    <dgm:cxn modelId="{7AC4C36D-C230-4F29-A50A-84B57E9ADB7E}" type="presOf" srcId="{E752D636-58C6-4541-A92B-FBBA8068D5C5}" destId="{D42C574B-A6C2-4F50-B3E2-E03B52E27358}" srcOrd="0" destOrd="0" presId="urn:microsoft.com/office/officeart/2005/8/layout/vList2"/>
    <dgm:cxn modelId="{7DD3C44D-B15B-4A3E-A3EB-5808B0C95D5D}" srcId="{DCE495AB-8C79-47D1-A754-0B05D6B1A977}" destId="{97194868-5CB4-4B7E-BD17-08239A67BCD1}" srcOrd="0" destOrd="0" parTransId="{42A54458-4F87-4542-AF63-0DDD9F48A703}" sibTransId="{1D69D8D9-EABC-48B0-86D0-103D3A4F5A71}"/>
    <dgm:cxn modelId="{50F6158A-F61D-4339-AA06-EC5969F6B29F}" type="presOf" srcId="{2B05DF74-4857-4682-AAA0-67E272C909A9}" destId="{255F50B7-BD4B-4AC0-AB1F-131366670B95}" srcOrd="0" destOrd="0" presId="urn:microsoft.com/office/officeart/2005/8/layout/vList2"/>
    <dgm:cxn modelId="{4F124B95-46E5-4B90-B66B-310018CB6D6B}" type="presOf" srcId="{DAFDB64B-13ED-4B08-A111-128B65C55DB9}" destId="{77A6EFDA-E537-4F36-96D3-0B277EB152F7}" srcOrd="0" destOrd="0" presId="urn:microsoft.com/office/officeart/2005/8/layout/vList2"/>
    <dgm:cxn modelId="{8F41249C-C45C-4DCE-A0B1-27F3CC13FD99}" srcId="{2B05DF74-4857-4682-AAA0-67E272C909A9}" destId="{88B16D55-564F-4EB2-BD28-2A79B6363591}" srcOrd="0" destOrd="0" parTransId="{2F848D7B-B7DA-4985-8573-5492440ED196}" sibTransId="{233D21D6-C51B-452F-9B33-6B3F42513D33}"/>
    <dgm:cxn modelId="{BAD540B2-6747-4C19-8084-F2DAD9A3BF76}" srcId="{DCE495AB-8C79-47D1-A754-0B05D6B1A977}" destId="{B8D0A845-6E3B-4C33-B3FB-2C84C2C321A1}" srcOrd="1" destOrd="0" parTransId="{7E825FAB-7E26-4103-A63A-307347070266}" sibTransId="{ED3D6B19-28CF-4AAF-BE2F-3BD854667E78}"/>
    <dgm:cxn modelId="{808835B6-6BC9-4D8F-AC8C-8390F0758CBD}" srcId="{FA0AD2FC-C763-4777-88D6-1C1B23941886}" destId="{2B05DF74-4857-4682-AAA0-67E272C909A9}" srcOrd="1" destOrd="0" parTransId="{04E0CD2B-A099-4114-937A-6B71F40EF11F}" sibTransId="{5E4A317A-87A9-48CC-A771-E73221ACA643}"/>
    <dgm:cxn modelId="{E3CC79BB-2A7C-4CFE-AE0E-4BD3087F63C8}" type="presOf" srcId="{0AB0ADE1-8196-47DC-9D96-41C821B1B87C}" destId="{05B1C2CF-257E-4CC9-B944-9D59B2095654}" srcOrd="0" destOrd="0" presId="urn:microsoft.com/office/officeart/2005/8/layout/vList2"/>
    <dgm:cxn modelId="{3664E9C3-4615-46AC-B757-7D353EE84779}" srcId="{FA0AD2FC-C763-4777-88D6-1C1B23941886}" destId="{0AB0ADE1-8196-47DC-9D96-41C821B1B87C}" srcOrd="0" destOrd="0" parTransId="{25AE52ED-D3AC-443F-8D48-9122CC9738A1}" sibTransId="{BC764513-0EC5-4308-B37A-F62F2D663F7C}"/>
    <dgm:cxn modelId="{296AF1CB-FDEB-4E1D-8970-FF536D37E8F8}" type="presOf" srcId="{88B16D55-564F-4EB2-BD28-2A79B6363591}" destId="{8C6E8F8B-CE8A-46EC-98AD-6A4F03827F48}" srcOrd="0" destOrd="0" presId="urn:microsoft.com/office/officeart/2005/8/layout/vList2"/>
    <dgm:cxn modelId="{A87BC3D3-ADD7-4875-9EB6-21826445FEBE}" srcId="{2B05DF74-4857-4682-AAA0-67E272C909A9}" destId="{05251681-8E4E-40DA-B1E0-1EA7406F1362}" srcOrd="1" destOrd="0" parTransId="{A3F1B265-D81A-4057-950E-5AA4B4673E4D}" sibTransId="{FB87D22C-2857-4FB8-9A85-C8D45862A584}"/>
    <dgm:cxn modelId="{4B4E22EC-8DC4-4D31-8A68-3713217189EA}" type="presOf" srcId="{CF76EABE-5A55-491B-AAD8-DA335DDDBAC8}" destId="{8702B466-E614-4399-A027-9A211775799D}" srcOrd="0" destOrd="0" presId="urn:microsoft.com/office/officeart/2005/8/layout/vList2"/>
    <dgm:cxn modelId="{83E93E23-C5EB-4406-8579-90F6FDB198BF}" type="presParOf" srcId="{14817EBB-7D3B-42A9-BE9A-FB5D0A69C81C}" destId="{05B1C2CF-257E-4CC9-B944-9D59B2095654}" srcOrd="0" destOrd="0" presId="urn:microsoft.com/office/officeart/2005/8/layout/vList2"/>
    <dgm:cxn modelId="{22CD36C9-B5E7-42B0-AFC4-FC536B1472FD}" type="presParOf" srcId="{14817EBB-7D3B-42A9-BE9A-FB5D0A69C81C}" destId="{8702B466-E614-4399-A027-9A211775799D}" srcOrd="1" destOrd="0" presId="urn:microsoft.com/office/officeart/2005/8/layout/vList2"/>
    <dgm:cxn modelId="{D440D370-8B7C-44FB-B6B6-C65DC5A17B87}" type="presParOf" srcId="{14817EBB-7D3B-42A9-BE9A-FB5D0A69C81C}" destId="{255F50B7-BD4B-4AC0-AB1F-131366670B95}" srcOrd="2" destOrd="0" presId="urn:microsoft.com/office/officeart/2005/8/layout/vList2"/>
    <dgm:cxn modelId="{F90CBBDB-1983-40C6-BABB-CAF6C2B8F4DA}" type="presParOf" srcId="{14817EBB-7D3B-42A9-BE9A-FB5D0A69C81C}" destId="{8C6E8F8B-CE8A-46EC-98AD-6A4F03827F48}" srcOrd="3" destOrd="0" presId="urn:microsoft.com/office/officeart/2005/8/layout/vList2"/>
    <dgm:cxn modelId="{0E213FCE-E172-4E37-B15F-638EE720FA84}" type="presParOf" srcId="{14817EBB-7D3B-42A9-BE9A-FB5D0A69C81C}" destId="{94FAFF1D-D2C4-4350-95A0-1E3CE62C718B}" srcOrd="4" destOrd="0" presId="urn:microsoft.com/office/officeart/2005/8/layout/vList2"/>
    <dgm:cxn modelId="{84812E88-97A8-4BC8-9928-E987FCFFD572}" type="presParOf" srcId="{14817EBB-7D3B-42A9-BE9A-FB5D0A69C81C}" destId="{1741E722-9915-4C5E-B0DD-CD7F5424DB73}" srcOrd="5" destOrd="0" presId="urn:microsoft.com/office/officeart/2005/8/layout/vList2"/>
    <dgm:cxn modelId="{72B831FF-F9A2-41D5-810C-FE681913540F}" type="presParOf" srcId="{14817EBB-7D3B-42A9-BE9A-FB5D0A69C81C}" destId="{77A6EFDA-E537-4F36-96D3-0B277EB152F7}" srcOrd="6" destOrd="0" presId="urn:microsoft.com/office/officeart/2005/8/layout/vList2"/>
    <dgm:cxn modelId="{B7C8A883-B6A2-43B7-8672-32B595B01965}" type="presParOf" srcId="{14817EBB-7D3B-42A9-BE9A-FB5D0A69C81C}" destId="{0BCDA162-9815-4C39-B3CE-69BC2FC4C511}" srcOrd="7" destOrd="0" presId="urn:microsoft.com/office/officeart/2005/8/layout/vList2"/>
    <dgm:cxn modelId="{783666ED-2B84-40C6-BA6B-93FD15190737}" type="presParOf" srcId="{14817EBB-7D3B-42A9-BE9A-FB5D0A69C81C}" destId="{D42C574B-A6C2-4F50-B3E2-E03B52E27358}"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CC5C8C-4F35-4584-92B3-C6C3D7248437}"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3B7334E5-FA9E-4D17-A73F-D005CB088ED3}">
      <dgm:prSet/>
      <dgm:spPr/>
      <dgm:t>
        <a:bodyPr/>
        <a:lstStyle/>
        <a:p>
          <a:r>
            <a:rPr lang="en-US"/>
            <a:t>Stormwater Management Program (SWMP).</a:t>
          </a:r>
        </a:p>
      </dgm:t>
    </dgm:pt>
    <dgm:pt modelId="{D67E9144-ECE4-42D9-A704-585383CDEDBA}" type="parTrans" cxnId="{CA210ED9-0DB4-428A-84AC-7D4320186C1E}">
      <dgm:prSet/>
      <dgm:spPr/>
      <dgm:t>
        <a:bodyPr/>
        <a:lstStyle/>
        <a:p>
          <a:endParaRPr lang="en-US"/>
        </a:p>
      </dgm:t>
    </dgm:pt>
    <dgm:pt modelId="{1ED3A935-5C71-42D8-B89B-6AE7233930E9}" type="sibTrans" cxnId="{CA210ED9-0DB4-428A-84AC-7D4320186C1E}">
      <dgm:prSet/>
      <dgm:spPr/>
      <dgm:t>
        <a:bodyPr/>
        <a:lstStyle/>
        <a:p>
          <a:endParaRPr lang="en-US"/>
        </a:p>
      </dgm:t>
    </dgm:pt>
    <dgm:pt modelId="{568A03D3-5DA9-4436-9E02-8760D67CE0BD}">
      <dgm:prSet/>
      <dgm:spPr/>
      <dgm:t>
        <a:bodyPr/>
        <a:lstStyle/>
        <a:p>
          <a:r>
            <a:rPr lang="en-US"/>
            <a:t>Describes how local MS4 will comply.</a:t>
          </a:r>
        </a:p>
      </dgm:t>
    </dgm:pt>
    <dgm:pt modelId="{B11739F2-BB0E-4CD1-A72C-C93028F323E3}" type="parTrans" cxnId="{26F69EAF-52D0-4B65-AA6D-B46B987D8755}">
      <dgm:prSet/>
      <dgm:spPr/>
      <dgm:t>
        <a:bodyPr/>
        <a:lstStyle/>
        <a:p>
          <a:endParaRPr lang="en-US"/>
        </a:p>
      </dgm:t>
    </dgm:pt>
    <dgm:pt modelId="{00221CD3-92C7-4277-822F-B7D4EF209357}" type="sibTrans" cxnId="{26F69EAF-52D0-4B65-AA6D-B46B987D8755}">
      <dgm:prSet/>
      <dgm:spPr/>
      <dgm:t>
        <a:bodyPr/>
        <a:lstStyle/>
        <a:p>
          <a:endParaRPr lang="en-US"/>
        </a:p>
      </dgm:t>
    </dgm:pt>
    <dgm:pt modelId="{A7496AAA-8323-4E25-9D5F-63016936BB76}">
      <dgm:prSet/>
      <dgm:spPr/>
      <dgm:t>
        <a:bodyPr/>
        <a:lstStyle/>
        <a:p>
          <a:r>
            <a:rPr lang="en-US"/>
            <a:t>Strategies and Responsible Parties. </a:t>
          </a:r>
        </a:p>
      </dgm:t>
    </dgm:pt>
    <dgm:pt modelId="{133DC99B-4CC2-4D4A-9E30-4536E1990BC6}" type="parTrans" cxnId="{CA4C2D26-FE84-4C74-BDF2-4F926CB45246}">
      <dgm:prSet/>
      <dgm:spPr/>
      <dgm:t>
        <a:bodyPr/>
        <a:lstStyle/>
        <a:p>
          <a:endParaRPr lang="en-US"/>
        </a:p>
      </dgm:t>
    </dgm:pt>
    <dgm:pt modelId="{BC5F4BFD-55EE-4430-A6B4-8EE7BAAC005F}" type="sibTrans" cxnId="{CA4C2D26-FE84-4C74-BDF2-4F926CB45246}">
      <dgm:prSet/>
      <dgm:spPr/>
      <dgm:t>
        <a:bodyPr/>
        <a:lstStyle/>
        <a:p>
          <a:endParaRPr lang="en-US"/>
        </a:p>
      </dgm:t>
    </dgm:pt>
    <dgm:pt modelId="{11A5A1D4-9682-4525-9D8B-282967A06A65}">
      <dgm:prSet/>
      <dgm:spPr/>
      <dgm:t>
        <a:bodyPr/>
        <a:lstStyle/>
        <a:p>
          <a:r>
            <a:rPr lang="en-US" dirty="0"/>
            <a:t>Methods &amp; procedures for compliance.</a:t>
          </a:r>
        </a:p>
      </dgm:t>
    </dgm:pt>
    <dgm:pt modelId="{A00B517B-5EA9-4466-8B6F-6A1B4697BA2B}" type="parTrans" cxnId="{6046FF9B-78EB-4B83-9478-310E80A2C3B5}">
      <dgm:prSet/>
      <dgm:spPr/>
      <dgm:t>
        <a:bodyPr/>
        <a:lstStyle/>
        <a:p>
          <a:endParaRPr lang="en-US"/>
        </a:p>
      </dgm:t>
    </dgm:pt>
    <dgm:pt modelId="{AFF846C5-ABEC-44E8-9EDD-9A94B2CBE423}" type="sibTrans" cxnId="{6046FF9B-78EB-4B83-9478-310E80A2C3B5}">
      <dgm:prSet/>
      <dgm:spPr/>
      <dgm:t>
        <a:bodyPr/>
        <a:lstStyle/>
        <a:p>
          <a:endParaRPr lang="en-US"/>
        </a:p>
      </dgm:t>
    </dgm:pt>
    <dgm:pt modelId="{A6E66DF3-EC74-4601-8CCA-FA3DDEDA5B92}">
      <dgm:prSet/>
      <dgm:spPr/>
      <dgm:t>
        <a:bodyPr/>
        <a:lstStyle/>
        <a:p>
          <a:r>
            <a:rPr lang="en-US"/>
            <a:t>BMPs’ “Measurable Goals” &amp; schedules.</a:t>
          </a:r>
        </a:p>
      </dgm:t>
    </dgm:pt>
    <dgm:pt modelId="{D1459146-E244-4791-9357-661839A245B4}" type="parTrans" cxnId="{C35ABD9C-A345-413F-BA88-08092E414B70}">
      <dgm:prSet/>
      <dgm:spPr/>
      <dgm:t>
        <a:bodyPr/>
        <a:lstStyle/>
        <a:p>
          <a:endParaRPr lang="en-US"/>
        </a:p>
      </dgm:t>
    </dgm:pt>
    <dgm:pt modelId="{D81C45B3-7A5B-4221-A491-47A3F8F2A8B8}" type="sibTrans" cxnId="{C35ABD9C-A345-413F-BA88-08092E414B70}">
      <dgm:prSet/>
      <dgm:spPr/>
      <dgm:t>
        <a:bodyPr/>
        <a:lstStyle/>
        <a:p>
          <a:endParaRPr lang="en-US"/>
        </a:p>
      </dgm:t>
    </dgm:pt>
    <dgm:pt modelId="{2AE8B0CC-1F27-4096-A761-B48356CC37E5}">
      <dgm:prSet/>
      <dgm:spPr/>
      <dgm:t>
        <a:bodyPr/>
        <a:lstStyle/>
        <a:p>
          <a:r>
            <a:rPr lang="en-US" dirty="0"/>
            <a:t>Assessing BMP and program effectiveness.</a:t>
          </a:r>
        </a:p>
      </dgm:t>
    </dgm:pt>
    <dgm:pt modelId="{42D244B4-E4A8-4579-8686-C13B617BE223}" type="parTrans" cxnId="{A8730155-F40E-4C17-88B9-F93D8FC37433}">
      <dgm:prSet/>
      <dgm:spPr/>
      <dgm:t>
        <a:bodyPr/>
        <a:lstStyle/>
        <a:p>
          <a:endParaRPr lang="en-US"/>
        </a:p>
      </dgm:t>
    </dgm:pt>
    <dgm:pt modelId="{34FF5B4C-8C9A-4BA0-807D-CB098CBF771D}" type="sibTrans" cxnId="{A8730155-F40E-4C17-88B9-F93D8FC37433}">
      <dgm:prSet/>
      <dgm:spPr/>
      <dgm:t>
        <a:bodyPr/>
        <a:lstStyle/>
        <a:p>
          <a:endParaRPr lang="en-US"/>
        </a:p>
      </dgm:t>
    </dgm:pt>
    <dgm:pt modelId="{DECF096A-7DE6-4C3A-A765-E54E652A9A99}">
      <dgm:prSet/>
      <dgm:spPr/>
      <dgm:t>
        <a:bodyPr/>
        <a:lstStyle/>
        <a:p>
          <a:r>
            <a:rPr lang="en-US"/>
            <a:t>MS4 management structure &amp; resources.</a:t>
          </a:r>
        </a:p>
      </dgm:t>
    </dgm:pt>
    <dgm:pt modelId="{BCBC0E52-9B02-4A30-A78A-147C687A8964}" type="parTrans" cxnId="{050479B2-FB05-44E0-8966-C339AA0F4835}">
      <dgm:prSet/>
      <dgm:spPr/>
      <dgm:t>
        <a:bodyPr/>
        <a:lstStyle/>
        <a:p>
          <a:endParaRPr lang="en-US"/>
        </a:p>
      </dgm:t>
    </dgm:pt>
    <dgm:pt modelId="{9BBC5932-FB09-4A95-8B4C-407B416E198E}" type="sibTrans" cxnId="{050479B2-FB05-44E0-8966-C339AA0F4835}">
      <dgm:prSet/>
      <dgm:spPr/>
      <dgm:t>
        <a:bodyPr/>
        <a:lstStyle/>
        <a:p>
          <a:endParaRPr lang="en-US"/>
        </a:p>
      </dgm:t>
    </dgm:pt>
    <dgm:pt modelId="{D03119FE-63F4-4A18-A6F2-595CBB91A1D7}" type="pres">
      <dgm:prSet presAssocID="{36CC5C8C-4F35-4584-92B3-C6C3D7248437}" presName="diagram" presStyleCnt="0">
        <dgm:presLayoutVars>
          <dgm:dir/>
          <dgm:resizeHandles val="exact"/>
        </dgm:presLayoutVars>
      </dgm:prSet>
      <dgm:spPr/>
    </dgm:pt>
    <dgm:pt modelId="{4C4BB1EE-2401-45CA-8370-AD33857F1002}" type="pres">
      <dgm:prSet presAssocID="{3B7334E5-FA9E-4D17-A73F-D005CB088ED3}" presName="node" presStyleLbl="node1" presStyleIdx="0" presStyleCnt="7">
        <dgm:presLayoutVars>
          <dgm:bulletEnabled val="1"/>
        </dgm:presLayoutVars>
      </dgm:prSet>
      <dgm:spPr/>
    </dgm:pt>
    <dgm:pt modelId="{E9715A7B-3721-4407-A235-066694322429}" type="pres">
      <dgm:prSet presAssocID="{1ED3A935-5C71-42D8-B89B-6AE7233930E9}" presName="sibTrans" presStyleCnt="0"/>
      <dgm:spPr/>
    </dgm:pt>
    <dgm:pt modelId="{388E90FC-C171-478E-8891-5B2A34CE667E}" type="pres">
      <dgm:prSet presAssocID="{568A03D3-5DA9-4436-9E02-8760D67CE0BD}" presName="node" presStyleLbl="node1" presStyleIdx="1" presStyleCnt="7">
        <dgm:presLayoutVars>
          <dgm:bulletEnabled val="1"/>
        </dgm:presLayoutVars>
      </dgm:prSet>
      <dgm:spPr/>
    </dgm:pt>
    <dgm:pt modelId="{ABB5B091-6707-4E37-A4F8-C5FE567D00F7}" type="pres">
      <dgm:prSet presAssocID="{00221CD3-92C7-4277-822F-B7D4EF209357}" presName="sibTrans" presStyleCnt="0"/>
      <dgm:spPr/>
    </dgm:pt>
    <dgm:pt modelId="{5BF51242-DD5C-4ED8-91F2-7FF66FD59F47}" type="pres">
      <dgm:prSet presAssocID="{A7496AAA-8323-4E25-9D5F-63016936BB76}" presName="node" presStyleLbl="node1" presStyleIdx="2" presStyleCnt="7">
        <dgm:presLayoutVars>
          <dgm:bulletEnabled val="1"/>
        </dgm:presLayoutVars>
      </dgm:prSet>
      <dgm:spPr/>
    </dgm:pt>
    <dgm:pt modelId="{83A5C23A-0C07-40AB-A8CF-E53CBCA25E48}" type="pres">
      <dgm:prSet presAssocID="{BC5F4BFD-55EE-4430-A6B4-8EE7BAAC005F}" presName="sibTrans" presStyleCnt="0"/>
      <dgm:spPr/>
    </dgm:pt>
    <dgm:pt modelId="{BC11A39A-46CD-4F57-8C76-4338428BE6CA}" type="pres">
      <dgm:prSet presAssocID="{11A5A1D4-9682-4525-9D8B-282967A06A65}" presName="node" presStyleLbl="node1" presStyleIdx="3" presStyleCnt="7">
        <dgm:presLayoutVars>
          <dgm:bulletEnabled val="1"/>
        </dgm:presLayoutVars>
      </dgm:prSet>
      <dgm:spPr/>
    </dgm:pt>
    <dgm:pt modelId="{E4F0CF9F-6B34-4E8C-B3FD-8004B34C4F56}" type="pres">
      <dgm:prSet presAssocID="{AFF846C5-ABEC-44E8-9EDD-9A94B2CBE423}" presName="sibTrans" presStyleCnt="0"/>
      <dgm:spPr/>
    </dgm:pt>
    <dgm:pt modelId="{43CC9063-A832-47AA-86D6-826731621660}" type="pres">
      <dgm:prSet presAssocID="{A6E66DF3-EC74-4601-8CCA-FA3DDEDA5B92}" presName="node" presStyleLbl="node1" presStyleIdx="4" presStyleCnt="7">
        <dgm:presLayoutVars>
          <dgm:bulletEnabled val="1"/>
        </dgm:presLayoutVars>
      </dgm:prSet>
      <dgm:spPr/>
    </dgm:pt>
    <dgm:pt modelId="{DB18554F-C87B-4B93-8856-EDD433DF1EC2}" type="pres">
      <dgm:prSet presAssocID="{D81C45B3-7A5B-4221-A491-47A3F8F2A8B8}" presName="sibTrans" presStyleCnt="0"/>
      <dgm:spPr/>
    </dgm:pt>
    <dgm:pt modelId="{54280AD1-62F9-4747-9B03-EDE127B10FAC}" type="pres">
      <dgm:prSet presAssocID="{2AE8B0CC-1F27-4096-A761-B48356CC37E5}" presName="node" presStyleLbl="node1" presStyleIdx="5" presStyleCnt="7">
        <dgm:presLayoutVars>
          <dgm:bulletEnabled val="1"/>
        </dgm:presLayoutVars>
      </dgm:prSet>
      <dgm:spPr/>
    </dgm:pt>
    <dgm:pt modelId="{5ED00A10-D980-4E54-ACE0-B0BE83B8C8D8}" type="pres">
      <dgm:prSet presAssocID="{34FF5B4C-8C9A-4BA0-807D-CB098CBF771D}" presName="sibTrans" presStyleCnt="0"/>
      <dgm:spPr/>
    </dgm:pt>
    <dgm:pt modelId="{AF360EDC-CBBB-4740-9D38-20EB1711D6BE}" type="pres">
      <dgm:prSet presAssocID="{DECF096A-7DE6-4C3A-A765-E54E652A9A99}" presName="node" presStyleLbl="node1" presStyleIdx="6" presStyleCnt="7">
        <dgm:presLayoutVars>
          <dgm:bulletEnabled val="1"/>
        </dgm:presLayoutVars>
      </dgm:prSet>
      <dgm:spPr/>
    </dgm:pt>
  </dgm:ptLst>
  <dgm:cxnLst>
    <dgm:cxn modelId="{1AEFD01E-370A-47DB-8209-0910B12B2F33}" type="presOf" srcId="{568A03D3-5DA9-4436-9E02-8760D67CE0BD}" destId="{388E90FC-C171-478E-8891-5B2A34CE667E}" srcOrd="0" destOrd="0" presId="urn:microsoft.com/office/officeart/2005/8/layout/default"/>
    <dgm:cxn modelId="{CA4C2D26-FE84-4C74-BDF2-4F926CB45246}" srcId="{36CC5C8C-4F35-4584-92B3-C6C3D7248437}" destId="{A7496AAA-8323-4E25-9D5F-63016936BB76}" srcOrd="2" destOrd="0" parTransId="{133DC99B-4CC2-4D4A-9E30-4536E1990BC6}" sibTransId="{BC5F4BFD-55EE-4430-A6B4-8EE7BAAC005F}"/>
    <dgm:cxn modelId="{5CAF1A46-D8F0-4C72-995B-FB4FF7B766DC}" type="presOf" srcId="{2AE8B0CC-1F27-4096-A761-B48356CC37E5}" destId="{54280AD1-62F9-4747-9B03-EDE127B10FAC}" srcOrd="0" destOrd="0" presId="urn:microsoft.com/office/officeart/2005/8/layout/default"/>
    <dgm:cxn modelId="{A8730155-F40E-4C17-88B9-F93D8FC37433}" srcId="{36CC5C8C-4F35-4584-92B3-C6C3D7248437}" destId="{2AE8B0CC-1F27-4096-A761-B48356CC37E5}" srcOrd="5" destOrd="0" parTransId="{42D244B4-E4A8-4579-8686-C13B617BE223}" sibTransId="{34FF5B4C-8C9A-4BA0-807D-CB098CBF771D}"/>
    <dgm:cxn modelId="{756EB286-9383-4E5C-A955-04F7DFDE6EC7}" type="presOf" srcId="{A7496AAA-8323-4E25-9D5F-63016936BB76}" destId="{5BF51242-DD5C-4ED8-91F2-7FF66FD59F47}" srcOrd="0" destOrd="0" presId="urn:microsoft.com/office/officeart/2005/8/layout/default"/>
    <dgm:cxn modelId="{97F3E689-CC36-4457-8023-AAADA431AD5A}" type="presOf" srcId="{A6E66DF3-EC74-4601-8CCA-FA3DDEDA5B92}" destId="{43CC9063-A832-47AA-86D6-826731621660}" srcOrd="0" destOrd="0" presId="urn:microsoft.com/office/officeart/2005/8/layout/default"/>
    <dgm:cxn modelId="{6046FF9B-78EB-4B83-9478-310E80A2C3B5}" srcId="{36CC5C8C-4F35-4584-92B3-C6C3D7248437}" destId="{11A5A1D4-9682-4525-9D8B-282967A06A65}" srcOrd="3" destOrd="0" parTransId="{A00B517B-5EA9-4466-8B6F-6A1B4697BA2B}" sibTransId="{AFF846C5-ABEC-44E8-9EDD-9A94B2CBE423}"/>
    <dgm:cxn modelId="{C35ABD9C-A345-413F-BA88-08092E414B70}" srcId="{36CC5C8C-4F35-4584-92B3-C6C3D7248437}" destId="{A6E66DF3-EC74-4601-8CCA-FA3DDEDA5B92}" srcOrd="4" destOrd="0" parTransId="{D1459146-E244-4791-9357-661839A245B4}" sibTransId="{D81C45B3-7A5B-4221-A491-47A3F8F2A8B8}"/>
    <dgm:cxn modelId="{6A1117AB-3245-4596-9565-8E712FBA9112}" type="presOf" srcId="{3B7334E5-FA9E-4D17-A73F-D005CB088ED3}" destId="{4C4BB1EE-2401-45CA-8370-AD33857F1002}" srcOrd="0" destOrd="0" presId="urn:microsoft.com/office/officeart/2005/8/layout/default"/>
    <dgm:cxn modelId="{26F69EAF-52D0-4B65-AA6D-B46B987D8755}" srcId="{36CC5C8C-4F35-4584-92B3-C6C3D7248437}" destId="{568A03D3-5DA9-4436-9E02-8760D67CE0BD}" srcOrd="1" destOrd="0" parTransId="{B11739F2-BB0E-4CD1-A72C-C93028F323E3}" sibTransId="{00221CD3-92C7-4277-822F-B7D4EF209357}"/>
    <dgm:cxn modelId="{050479B2-FB05-44E0-8966-C339AA0F4835}" srcId="{36CC5C8C-4F35-4584-92B3-C6C3D7248437}" destId="{DECF096A-7DE6-4C3A-A765-E54E652A9A99}" srcOrd="6" destOrd="0" parTransId="{BCBC0E52-9B02-4A30-A78A-147C687A8964}" sibTransId="{9BBC5932-FB09-4A95-8B4C-407B416E198E}"/>
    <dgm:cxn modelId="{7F105DCB-51F5-4DAA-A077-1C80B69CA352}" type="presOf" srcId="{36CC5C8C-4F35-4584-92B3-C6C3D7248437}" destId="{D03119FE-63F4-4A18-A6F2-595CBB91A1D7}" srcOrd="0" destOrd="0" presId="urn:microsoft.com/office/officeart/2005/8/layout/default"/>
    <dgm:cxn modelId="{97C79DD4-DA8B-48BF-A692-4EDE6EB3778A}" type="presOf" srcId="{DECF096A-7DE6-4C3A-A765-E54E652A9A99}" destId="{AF360EDC-CBBB-4740-9D38-20EB1711D6BE}" srcOrd="0" destOrd="0" presId="urn:microsoft.com/office/officeart/2005/8/layout/default"/>
    <dgm:cxn modelId="{CA210ED9-0DB4-428A-84AC-7D4320186C1E}" srcId="{36CC5C8C-4F35-4584-92B3-C6C3D7248437}" destId="{3B7334E5-FA9E-4D17-A73F-D005CB088ED3}" srcOrd="0" destOrd="0" parTransId="{D67E9144-ECE4-42D9-A704-585383CDEDBA}" sibTransId="{1ED3A935-5C71-42D8-B89B-6AE7233930E9}"/>
    <dgm:cxn modelId="{818F7FF5-D5C7-4957-8F13-6973AECAA2CC}" type="presOf" srcId="{11A5A1D4-9682-4525-9D8B-282967A06A65}" destId="{BC11A39A-46CD-4F57-8C76-4338428BE6CA}" srcOrd="0" destOrd="0" presId="urn:microsoft.com/office/officeart/2005/8/layout/default"/>
    <dgm:cxn modelId="{044E7EAA-1CAB-48E6-857D-5ABE0E0C69A8}" type="presParOf" srcId="{D03119FE-63F4-4A18-A6F2-595CBB91A1D7}" destId="{4C4BB1EE-2401-45CA-8370-AD33857F1002}" srcOrd="0" destOrd="0" presId="urn:microsoft.com/office/officeart/2005/8/layout/default"/>
    <dgm:cxn modelId="{94225A4B-19ED-4C77-BE5C-495E2DC0CB20}" type="presParOf" srcId="{D03119FE-63F4-4A18-A6F2-595CBB91A1D7}" destId="{E9715A7B-3721-4407-A235-066694322429}" srcOrd="1" destOrd="0" presId="urn:microsoft.com/office/officeart/2005/8/layout/default"/>
    <dgm:cxn modelId="{A2F874A2-4DDD-4278-8DB1-E50A9AB124B0}" type="presParOf" srcId="{D03119FE-63F4-4A18-A6F2-595CBB91A1D7}" destId="{388E90FC-C171-478E-8891-5B2A34CE667E}" srcOrd="2" destOrd="0" presId="urn:microsoft.com/office/officeart/2005/8/layout/default"/>
    <dgm:cxn modelId="{0A06315D-CC69-409D-8C0C-4634D2D79B14}" type="presParOf" srcId="{D03119FE-63F4-4A18-A6F2-595CBB91A1D7}" destId="{ABB5B091-6707-4E37-A4F8-C5FE567D00F7}" srcOrd="3" destOrd="0" presId="urn:microsoft.com/office/officeart/2005/8/layout/default"/>
    <dgm:cxn modelId="{A11ED45B-51AC-4AA7-A1EC-8225D1FFD94A}" type="presParOf" srcId="{D03119FE-63F4-4A18-A6F2-595CBB91A1D7}" destId="{5BF51242-DD5C-4ED8-91F2-7FF66FD59F47}" srcOrd="4" destOrd="0" presId="urn:microsoft.com/office/officeart/2005/8/layout/default"/>
    <dgm:cxn modelId="{157180AD-03C6-4449-85AC-80ED0443177F}" type="presParOf" srcId="{D03119FE-63F4-4A18-A6F2-595CBB91A1D7}" destId="{83A5C23A-0C07-40AB-A8CF-E53CBCA25E48}" srcOrd="5" destOrd="0" presId="urn:microsoft.com/office/officeart/2005/8/layout/default"/>
    <dgm:cxn modelId="{E5896BF7-34FF-4EF6-BC92-EE586727D4B2}" type="presParOf" srcId="{D03119FE-63F4-4A18-A6F2-595CBB91A1D7}" destId="{BC11A39A-46CD-4F57-8C76-4338428BE6CA}" srcOrd="6" destOrd="0" presId="urn:microsoft.com/office/officeart/2005/8/layout/default"/>
    <dgm:cxn modelId="{15695B5E-ACA8-4C38-9B5D-DF20D85148F3}" type="presParOf" srcId="{D03119FE-63F4-4A18-A6F2-595CBB91A1D7}" destId="{E4F0CF9F-6B34-4E8C-B3FD-8004B34C4F56}" srcOrd="7" destOrd="0" presId="urn:microsoft.com/office/officeart/2005/8/layout/default"/>
    <dgm:cxn modelId="{9BCE014D-96B6-470F-828F-C956EFED4E91}" type="presParOf" srcId="{D03119FE-63F4-4A18-A6F2-595CBB91A1D7}" destId="{43CC9063-A832-47AA-86D6-826731621660}" srcOrd="8" destOrd="0" presId="urn:microsoft.com/office/officeart/2005/8/layout/default"/>
    <dgm:cxn modelId="{F1DA4106-9356-479B-A89C-B3DA110AB3E0}" type="presParOf" srcId="{D03119FE-63F4-4A18-A6F2-595CBB91A1D7}" destId="{DB18554F-C87B-4B93-8856-EDD433DF1EC2}" srcOrd="9" destOrd="0" presId="urn:microsoft.com/office/officeart/2005/8/layout/default"/>
    <dgm:cxn modelId="{EBD96753-7FC4-43DC-932A-8C526C44D492}" type="presParOf" srcId="{D03119FE-63F4-4A18-A6F2-595CBB91A1D7}" destId="{54280AD1-62F9-4747-9B03-EDE127B10FAC}" srcOrd="10" destOrd="0" presId="urn:microsoft.com/office/officeart/2005/8/layout/default"/>
    <dgm:cxn modelId="{1CA33327-9FBE-4CD6-8015-A502A4C4EC1B}" type="presParOf" srcId="{D03119FE-63F4-4A18-A6F2-595CBB91A1D7}" destId="{5ED00A10-D980-4E54-ACE0-B0BE83B8C8D8}" srcOrd="11" destOrd="0" presId="urn:microsoft.com/office/officeart/2005/8/layout/default"/>
    <dgm:cxn modelId="{C72A7390-6952-4C12-B421-A479DC121034}" type="presParOf" srcId="{D03119FE-63F4-4A18-A6F2-595CBB91A1D7}" destId="{AF360EDC-CBBB-4740-9D38-20EB1711D6BE}" srcOrd="1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2019E77-4903-4967-9D31-C5FB6561B229}"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F6C10EF0-E3B9-409B-880A-AD2E534B23AB}">
      <dgm:prSet custT="1"/>
      <dgm:spPr/>
      <dgm:t>
        <a:bodyPr/>
        <a:lstStyle/>
        <a:p>
          <a:r>
            <a:rPr lang="en-US" sz="2200" dirty="0"/>
            <a:t>303(d):</a:t>
          </a:r>
        </a:p>
      </dgm:t>
    </dgm:pt>
    <dgm:pt modelId="{D938A44F-D9B2-429C-9522-DC1AFA6AD766}" type="parTrans" cxnId="{7766B88F-289A-4591-B292-3048541FB8EE}">
      <dgm:prSet/>
      <dgm:spPr/>
      <dgm:t>
        <a:bodyPr/>
        <a:lstStyle/>
        <a:p>
          <a:endParaRPr lang="en-US"/>
        </a:p>
      </dgm:t>
    </dgm:pt>
    <dgm:pt modelId="{C4460DA7-9983-4C52-83A6-0A070A771D0A}" type="sibTrans" cxnId="{7766B88F-289A-4591-B292-3048541FB8EE}">
      <dgm:prSet/>
      <dgm:spPr/>
      <dgm:t>
        <a:bodyPr/>
        <a:lstStyle/>
        <a:p>
          <a:endParaRPr lang="en-US"/>
        </a:p>
      </dgm:t>
    </dgm:pt>
    <dgm:pt modelId="{94946588-7DC1-49A4-A653-D2584ED50C18}">
      <dgm:prSet/>
      <dgm:spPr/>
      <dgm:t>
        <a:bodyPr/>
        <a:lstStyle/>
        <a:p>
          <a:r>
            <a:rPr lang="en-US" dirty="0"/>
            <a:t>Impaired Beneficial Uses</a:t>
          </a:r>
        </a:p>
      </dgm:t>
    </dgm:pt>
    <dgm:pt modelId="{4F060BAB-D852-497A-89C0-D83FAE3D0F7E}" type="parTrans" cxnId="{7D2F94A7-5F08-4D29-BB06-CACE860672A1}">
      <dgm:prSet/>
      <dgm:spPr/>
      <dgm:t>
        <a:bodyPr/>
        <a:lstStyle/>
        <a:p>
          <a:endParaRPr lang="en-US"/>
        </a:p>
      </dgm:t>
    </dgm:pt>
    <dgm:pt modelId="{5C150811-634C-4E29-A87F-2ABD0C0419AE}" type="sibTrans" cxnId="{7D2F94A7-5F08-4D29-BB06-CACE860672A1}">
      <dgm:prSet/>
      <dgm:spPr/>
      <dgm:t>
        <a:bodyPr/>
        <a:lstStyle/>
        <a:p>
          <a:endParaRPr lang="en-US"/>
        </a:p>
      </dgm:t>
    </dgm:pt>
    <dgm:pt modelId="{0E70D017-3337-463E-B5C7-DE23ACAFA31F}">
      <dgm:prSet/>
      <dgm:spPr/>
      <dgm:t>
        <a:bodyPr/>
        <a:lstStyle/>
        <a:p>
          <a:r>
            <a:rPr lang="en-US"/>
            <a:t>Additional OKR04 requirements</a:t>
          </a:r>
        </a:p>
      </dgm:t>
    </dgm:pt>
    <dgm:pt modelId="{0E287DE0-11E8-433E-BC18-F383529A4589}" type="parTrans" cxnId="{7CFDAD4A-2342-4E26-8805-A5066B53B683}">
      <dgm:prSet/>
      <dgm:spPr/>
      <dgm:t>
        <a:bodyPr/>
        <a:lstStyle/>
        <a:p>
          <a:endParaRPr lang="en-US"/>
        </a:p>
      </dgm:t>
    </dgm:pt>
    <dgm:pt modelId="{02CE2703-FCCF-4BD4-B611-0EF53D3D8850}" type="sibTrans" cxnId="{7CFDAD4A-2342-4E26-8805-A5066B53B683}">
      <dgm:prSet/>
      <dgm:spPr/>
      <dgm:t>
        <a:bodyPr/>
        <a:lstStyle/>
        <a:p>
          <a:endParaRPr lang="en-US"/>
        </a:p>
      </dgm:t>
    </dgm:pt>
    <dgm:pt modelId="{60D0DE80-27E8-48ED-A95B-9A816C1A86A5}">
      <dgm:prSet custT="1"/>
      <dgm:spPr/>
      <dgm:t>
        <a:bodyPr/>
        <a:lstStyle/>
        <a:p>
          <a:r>
            <a:rPr lang="en-US" sz="2200" dirty="0"/>
            <a:t>TMDLs:</a:t>
          </a:r>
        </a:p>
      </dgm:t>
    </dgm:pt>
    <dgm:pt modelId="{7011F1E6-F81A-4971-8C44-DC204973EB1F}" type="parTrans" cxnId="{C0FA5156-24EB-4A47-9C30-A18AF8888E8F}">
      <dgm:prSet/>
      <dgm:spPr/>
      <dgm:t>
        <a:bodyPr/>
        <a:lstStyle/>
        <a:p>
          <a:endParaRPr lang="en-US"/>
        </a:p>
      </dgm:t>
    </dgm:pt>
    <dgm:pt modelId="{5A1E7877-A2F4-455C-9798-26030FD16A1F}" type="sibTrans" cxnId="{C0FA5156-24EB-4A47-9C30-A18AF8888E8F}">
      <dgm:prSet/>
      <dgm:spPr/>
      <dgm:t>
        <a:bodyPr/>
        <a:lstStyle/>
        <a:p>
          <a:endParaRPr lang="en-US"/>
        </a:p>
      </dgm:t>
    </dgm:pt>
    <dgm:pt modelId="{F07F70EA-BFC9-45E9-9EF4-6E4DE5D3D08A}">
      <dgm:prSet/>
      <dgm:spPr/>
      <dgm:t>
        <a:bodyPr/>
        <a:lstStyle/>
        <a:p>
          <a:r>
            <a:rPr lang="en-US"/>
            <a:t>Stormwater MS4s must comply</a:t>
          </a:r>
        </a:p>
      </dgm:t>
    </dgm:pt>
    <dgm:pt modelId="{ED7C6412-AEF2-4C64-BD6F-01307A98B3D8}" type="parTrans" cxnId="{FE7A31B0-914A-4607-983A-84CFA0E30E51}">
      <dgm:prSet/>
      <dgm:spPr/>
      <dgm:t>
        <a:bodyPr/>
        <a:lstStyle/>
        <a:p>
          <a:endParaRPr lang="en-US"/>
        </a:p>
      </dgm:t>
    </dgm:pt>
    <dgm:pt modelId="{A29FCCCA-77AD-4FEE-A974-30E3096A624C}" type="sibTrans" cxnId="{FE7A31B0-914A-4607-983A-84CFA0E30E51}">
      <dgm:prSet/>
      <dgm:spPr/>
      <dgm:t>
        <a:bodyPr/>
        <a:lstStyle/>
        <a:p>
          <a:endParaRPr lang="en-US"/>
        </a:p>
      </dgm:t>
    </dgm:pt>
    <dgm:pt modelId="{8101EFAA-26C1-41A3-AB77-A32CB6CEA534}">
      <dgm:prSet/>
      <dgm:spPr/>
      <dgm:t>
        <a:bodyPr/>
        <a:lstStyle/>
        <a:p>
          <a:r>
            <a:rPr lang="en-US" dirty="0"/>
            <a:t>OKR04 &amp; TMDL Report requirements</a:t>
          </a:r>
        </a:p>
      </dgm:t>
    </dgm:pt>
    <dgm:pt modelId="{EA586714-317D-47A2-ABEF-805345421DB3}" type="parTrans" cxnId="{8A7320F4-1570-4238-B46B-6807C448963C}">
      <dgm:prSet/>
      <dgm:spPr/>
      <dgm:t>
        <a:bodyPr/>
        <a:lstStyle/>
        <a:p>
          <a:endParaRPr lang="en-US"/>
        </a:p>
      </dgm:t>
    </dgm:pt>
    <dgm:pt modelId="{06747F0F-983C-40DD-950C-F42B4A31794A}" type="sibTrans" cxnId="{8A7320F4-1570-4238-B46B-6807C448963C}">
      <dgm:prSet/>
      <dgm:spPr/>
      <dgm:t>
        <a:bodyPr/>
        <a:lstStyle/>
        <a:p>
          <a:endParaRPr lang="en-US"/>
        </a:p>
      </dgm:t>
    </dgm:pt>
    <dgm:pt modelId="{3F35CB39-7E4E-4A9C-BB6C-10D9BEF7EC5E}">
      <dgm:prSet/>
      <dgm:spPr/>
      <dgm:t>
        <a:bodyPr/>
        <a:lstStyle/>
        <a:p>
          <a:r>
            <a:rPr lang="en-US"/>
            <a:t>2020 OKR04 lists MS4s with TMDLs</a:t>
          </a:r>
        </a:p>
      </dgm:t>
    </dgm:pt>
    <dgm:pt modelId="{5EE3D518-4229-4B08-8301-6021E28F6CEA}" type="parTrans" cxnId="{DCD5E71F-27E0-4B17-844C-84F30A712A5A}">
      <dgm:prSet/>
      <dgm:spPr/>
      <dgm:t>
        <a:bodyPr/>
        <a:lstStyle/>
        <a:p>
          <a:endParaRPr lang="en-US"/>
        </a:p>
      </dgm:t>
    </dgm:pt>
    <dgm:pt modelId="{01682AC3-7669-45AB-9813-6A517E88F79D}" type="sibTrans" cxnId="{DCD5E71F-27E0-4B17-844C-84F30A712A5A}">
      <dgm:prSet/>
      <dgm:spPr/>
      <dgm:t>
        <a:bodyPr/>
        <a:lstStyle/>
        <a:p>
          <a:endParaRPr lang="en-US"/>
        </a:p>
      </dgm:t>
    </dgm:pt>
    <dgm:pt modelId="{F58B1B7C-0A25-4FC9-BD6A-4D3D8CD33BFA}">
      <dgm:prSet custT="1"/>
      <dgm:spPr/>
      <dgm:t>
        <a:bodyPr/>
        <a:lstStyle/>
        <a:p>
          <a:r>
            <a:rPr lang="en-US" sz="2200" dirty="0"/>
            <a:t>ARC:</a:t>
          </a:r>
        </a:p>
      </dgm:t>
    </dgm:pt>
    <dgm:pt modelId="{F710BD94-0FAA-4D2F-B74B-ED0C4F34D64A}" type="parTrans" cxnId="{6EC31B8E-77D9-4E53-B4F7-198673453B4C}">
      <dgm:prSet/>
      <dgm:spPr/>
      <dgm:t>
        <a:bodyPr/>
        <a:lstStyle/>
        <a:p>
          <a:endParaRPr lang="en-US"/>
        </a:p>
      </dgm:t>
    </dgm:pt>
    <dgm:pt modelId="{50EEE7EE-570D-4F6E-BB30-1EF5F849E745}" type="sibTrans" cxnId="{6EC31B8E-77D9-4E53-B4F7-198673453B4C}">
      <dgm:prSet/>
      <dgm:spPr/>
      <dgm:t>
        <a:bodyPr/>
        <a:lstStyle/>
        <a:p>
          <a:endParaRPr lang="en-US"/>
        </a:p>
      </dgm:t>
    </dgm:pt>
    <dgm:pt modelId="{E4DF70F6-A42E-4B90-8718-83EC7886E24D}">
      <dgm:prSet/>
      <dgm:spPr/>
      <dgm:t>
        <a:bodyPr/>
        <a:lstStyle/>
        <a:p>
          <a:r>
            <a:rPr lang="en-US" dirty="0"/>
            <a:t>“Aquatic Resources of Concern”</a:t>
          </a:r>
        </a:p>
      </dgm:t>
    </dgm:pt>
    <dgm:pt modelId="{CD120203-A912-4820-8B0F-3CBA3D49CA35}" type="parTrans" cxnId="{AC7C9EC1-CE78-410F-84A6-F76615CAFDEF}">
      <dgm:prSet/>
      <dgm:spPr/>
      <dgm:t>
        <a:bodyPr/>
        <a:lstStyle/>
        <a:p>
          <a:endParaRPr lang="en-US"/>
        </a:p>
      </dgm:t>
    </dgm:pt>
    <dgm:pt modelId="{DB385CE0-7307-4422-A52C-8AA08B8EA7C5}" type="sibTrans" cxnId="{AC7C9EC1-CE78-410F-84A6-F76615CAFDEF}">
      <dgm:prSet/>
      <dgm:spPr/>
      <dgm:t>
        <a:bodyPr/>
        <a:lstStyle/>
        <a:p>
          <a:endParaRPr lang="en-US"/>
        </a:p>
      </dgm:t>
    </dgm:pt>
    <dgm:pt modelId="{41618776-815C-4744-ABEE-3F01B476AEC1}">
      <dgm:prSet/>
      <dgm:spPr/>
      <dgm:t>
        <a:bodyPr/>
        <a:lstStyle/>
        <a:p>
          <a:r>
            <a:rPr lang="en-US"/>
            <a:t>Protected species &amp; critical habitat</a:t>
          </a:r>
        </a:p>
      </dgm:t>
    </dgm:pt>
    <dgm:pt modelId="{3566C05D-A82A-4822-B60E-3C1A04698C1A}" type="parTrans" cxnId="{96C1779F-9DB1-4ABE-9A0D-FD7A046D5428}">
      <dgm:prSet/>
      <dgm:spPr/>
      <dgm:t>
        <a:bodyPr/>
        <a:lstStyle/>
        <a:p>
          <a:endParaRPr lang="en-US"/>
        </a:p>
      </dgm:t>
    </dgm:pt>
    <dgm:pt modelId="{D6AF51DB-D71E-44DB-BA9F-2044D1EE02B5}" type="sibTrans" cxnId="{96C1779F-9DB1-4ABE-9A0D-FD7A046D5428}">
      <dgm:prSet/>
      <dgm:spPr/>
      <dgm:t>
        <a:bodyPr/>
        <a:lstStyle/>
        <a:p>
          <a:endParaRPr lang="en-US"/>
        </a:p>
      </dgm:t>
    </dgm:pt>
    <dgm:pt modelId="{9C3D58FE-58F1-44BD-8B42-58228E4552B9}">
      <dgm:prSet custT="1"/>
      <dgm:spPr/>
      <dgm:t>
        <a:bodyPr/>
        <a:lstStyle/>
        <a:p>
          <a:r>
            <a:rPr lang="en-US" sz="2200" dirty="0"/>
            <a:t>ORW:</a:t>
          </a:r>
        </a:p>
      </dgm:t>
    </dgm:pt>
    <dgm:pt modelId="{D1ACCA1D-2AA9-4F6B-B84A-208CDFD13864}" type="parTrans" cxnId="{086852FC-5263-49C7-A5B4-0A4AB050B65C}">
      <dgm:prSet/>
      <dgm:spPr/>
      <dgm:t>
        <a:bodyPr/>
        <a:lstStyle/>
        <a:p>
          <a:endParaRPr lang="en-US"/>
        </a:p>
      </dgm:t>
    </dgm:pt>
    <dgm:pt modelId="{C70790F2-D7A6-422F-B1C8-CA1C4549D746}" type="sibTrans" cxnId="{086852FC-5263-49C7-A5B4-0A4AB050B65C}">
      <dgm:prSet/>
      <dgm:spPr/>
      <dgm:t>
        <a:bodyPr/>
        <a:lstStyle/>
        <a:p>
          <a:endParaRPr lang="en-US"/>
        </a:p>
      </dgm:t>
    </dgm:pt>
    <dgm:pt modelId="{E5233776-56B2-4D0F-8AB1-593813F5588A}">
      <dgm:prSet/>
      <dgm:spPr/>
      <dgm:t>
        <a:bodyPr/>
        <a:lstStyle/>
        <a:p>
          <a:r>
            <a:rPr lang="en-US"/>
            <a:t>“Outstanding Resource Waters”</a:t>
          </a:r>
        </a:p>
      </dgm:t>
    </dgm:pt>
    <dgm:pt modelId="{1D07410C-FA8C-477F-9992-8B3D63586739}" type="parTrans" cxnId="{8BEBC15F-598D-454C-90EB-EF3846A7AE40}">
      <dgm:prSet/>
      <dgm:spPr/>
      <dgm:t>
        <a:bodyPr/>
        <a:lstStyle/>
        <a:p>
          <a:endParaRPr lang="en-US"/>
        </a:p>
      </dgm:t>
    </dgm:pt>
    <dgm:pt modelId="{A7AA9101-15BD-4637-BDAC-F663CE2C9D7C}" type="sibTrans" cxnId="{8BEBC15F-598D-454C-90EB-EF3846A7AE40}">
      <dgm:prSet/>
      <dgm:spPr/>
      <dgm:t>
        <a:bodyPr/>
        <a:lstStyle/>
        <a:p>
          <a:endParaRPr lang="en-US"/>
        </a:p>
      </dgm:t>
    </dgm:pt>
    <dgm:pt modelId="{82C968EC-2246-490D-BC2C-A8B23312A6BE}">
      <dgm:prSet/>
      <dgm:spPr/>
      <dgm:t>
        <a:bodyPr/>
        <a:lstStyle/>
        <a:p>
          <a:r>
            <a:rPr lang="en-US"/>
            <a:t>Special requirements; Tahlequah only</a:t>
          </a:r>
        </a:p>
      </dgm:t>
    </dgm:pt>
    <dgm:pt modelId="{3CC46A38-CE46-4A47-B06D-79B27B55F025}" type="parTrans" cxnId="{DC41E4B6-FB41-4FA7-A441-AD2D74ECA7C9}">
      <dgm:prSet/>
      <dgm:spPr/>
      <dgm:t>
        <a:bodyPr/>
        <a:lstStyle/>
        <a:p>
          <a:endParaRPr lang="en-US"/>
        </a:p>
      </dgm:t>
    </dgm:pt>
    <dgm:pt modelId="{E02134CD-A065-4301-B2CD-321AC88378DC}" type="sibTrans" cxnId="{DC41E4B6-FB41-4FA7-A441-AD2D74ECA7C9}">
      <dgm:prSet/>
      <dgm:spPr/>
      <dgm:t>
        <a:bodyPr/>
        <a:lstStyle/>
        <a:p>
          <a:endParaRPr lang="en-US"/>
        </a:p>
      </dgm:t>
    </dgm:pt>
    <dgm:pt modelId="{48625ED5-61AF-4EAB-B4F6-9E76296E2B3B}" type="pres">
      <dgm:prSet presAssocID="{B2019E77-4903-4967-9D31-C5FB6561B229}" presName="linear" presStyleCnt="0">
        <dgm:presLayoutVars>
          <dgm:dir/>
          <dgm:animLvl val="lvl"/>
          <dgm:resizeHandles val="exact"/>
        </dgm:presLayoutVars>
      </dgm:prSet>
      <dgm:spPr/>
    </dgm:pt>
    <dgm:pt modelId="{42E6D9C0-AE63-419B-98DE-7A3733EE3C8C}" type="pres">
      <dgm:prSet presAssocID="{F6C10EF0-E3B9-409B-880A-AD2E534B23AB}" presName="parentLin" presStyleCnt="0"/>
      <dgm:spPr/>
    </dgm:pt>
    <dgm:pt modelId="{3AB8E273-4917-48EA-952E-82B720290D78}" type="pres">
      <dgm:prSet presAssocID="{F6C10EF0-E3B9-409B-880A-AD2E534B23AB}" presName="parentLeftMargin" presStyleLbl="node1" presStyleIdx="0" presStyleCnt="4"/>
      <dgm:spPr/>
    </dgm:pt>
    <dgm:pt modelId="{A5FC76C0-2B37-428B-A38B-7782AB2B21DA}" type="pres">
      <dgm:prSet presAssocID="{F6C10EF0-E3B9-409B-880A-AD2E534B23AB}" presName="parentText" presStyleLbl="node1" presStyleIdx="0" presStyleCnt="4">
        <dgm:presLayoutVars>
          <dgm:chMax val="0"/>
          <dgm:bulletEnabled val="1"/>
        </dgm:presLayoutVars>
      </dgm:prSet>
      <dgm:spPr/>
    </dgm:pt>
    <dgm:pt modelId="{8501DD52-3F6C-459C-985D-137CB35F6792}" type="pres">
      <dgm:prSet presAssocID="{F6C10EF0-E3B9-409B-880A-AD2E534B23AB}" presName="negativeSpace" presStyleCnt="0"/>
      <dgm:spPr/>
    </dgm:pt>
    <dgm:pt modelId="{1A253D66-B7F5-43A4-97CA-BD0A3439A42F}" type="pres">
      <dgm:prSet presAssocID="{F6C10EF0-E3B9-409B-880A-AD2E534B23AB}" presName="childText" presStyleLbl="conFgAcc1" presStyleIdx="0" presStyleCnt="4">
        <dgm:presLayoutVars>
          <dgm:bulletEnabled val="1"/>
        </dgm:presLayoutVars>
      </dgm:prSet>
      <dgm:spPr/>
    </dgm:pt>
    <dgm:pt modelId="{5F84A3A0-EC98-4766-884D-B8A8268C1712}" type="pres">
      <dgm:prSet presAssocID="{C4460DA7-9983-4C52-83A6-0A070A771D0A}" presName="spaceBetweenRectangles" presStyleCnt="0"/>
      <dgm:spPr/>
    </dgm:pt>
    <dgm:pt modelId="{68D09367-FD44-476A-993B-1F0EE93DF54C}" type="pres">
      <dgm:prSet presAssocID="{60D0DE80-27E8-48ED-A95B-9A816C1A86A5}" presName="parentLin" presStyleCnt="0"/>
      <dgm:spPr/>
    </dgm:pt>
    <dgm:pt modelId="{9A68D54B-17E5-4B0B-81F2-34FC8E7358E4}" type="pres">
      <dgm:prSet presAssocID="{60D0DE80-27E8-48ED-A95B-9A816C1A86A5}" presName="parentLeftMargin" presStyleLbl="node1" presStyleIdx="0" presStyleCnt="4"/>
      <dgm:spPr/>
    </dgm:pt>
    <dgm:pt modelId="{22A5AD1C-73CC-42D0-94B7-5770B7C9B89A}" type="pres">
      <dgm:prSet presAssocID="{60D0DE80-27E8-48ED-A95B-9A816C1A86A5}" presName="parentText" presStyleLbl="node1" presStyleIdx="1" presStyleCnt="4">
        <dgm:presLayoutVars>
          <dgm:chMax val="0"/>
          <dgm:bulletEnabled val="1"/>
        </dgm:presLayoutVars>
      </dgm:prSet>
      <dgm:spPr/>
    </dgm:pt>
    <dgm:pt modelId="{2727F4BC-99D3-4FC0-8E06-105B400746E7}" type="pres">
      <dgm:prSet presAssocID="{60D0DE80-27E8-48ED-A95B-9A816C1A86A5}" presName="negativeSpace" presStyleCnt="0"/>
      <dgm:spPr/>
    </dgm:pt>
    <dgm:pt modelId="{0ACF8C48-88E9-4752-8D6B-42796093ED02}" type="pres">
      <dgm:prSet presAssocID="{60D0DE80-27E8-48ED-A95B-9A816C1A86A5}" presName="childText" presStyleLbl="conFgAcc1" presStyleIdx="1" presStyleCnt="4">
        <dgm:presLayoutVars>
          <dgm:bulletEnabled val="1"/>
        </dgm:presLayoutVars>
      </dgm:prSet>
      <dgm:spPr/>
    </dgm:pt>
    <dgm:pt modelId="{C4FFAE57-DFCA-4E52-8FB5-FCBD9FD201BC}" type="pres">
      <dgm:prSet presAssocID="{5A1E7877-A2F4-455C-9798-26030FD16A1F}" presName="spaceBetweenRectangles" presStyleCnt="0"/>
      <dgm:spPr/>
    </dgm:pt>
    <dgm:pt modelId="{2DD003CB-3AFA-4625-A928-023ABF880B95}" type="pres">
      <dgm:prSet presAssocID="{F58B1B7C-0A25-4FC9-BD6A-4D3D8CD33BFA}" presName="parentLin" presStyleCnt="0"/>
      <dgm:spPr/>
    </dgm:pt>
    <dgm:pt modelId="{2E80017F-1DC8-4543-9377-530BF56EB00E}" type="pres">
      <dgm:prSet presAssocID="{F58B1B7C-0A25-4FC9-BD6A-4D3D8CD33BFA}" presName="parentLeftMargin" presStyleLbl="node1" presStyleIdx="1" presStyleCnt="4"/>
      <dgm:spPr/>
    </dgm:pt>
    <dgm:pt modelId="{84BA3897-A269-44BD-B9A6-941EBA770E92}" type="pres">
      <dgm:prSet presAssocID="{F58B1B7C-0A25-4FC9-BD6A-4D3D8CD33BFA}" presName="parentText" presStyleLbl="node1" presStyleIdx="2" presStyleCnt="4">
        <dgm:presLayoutVars>
          <dgm:chMax val="0"/>
          <dgm:bulletEnabled val="1"/>
        </dgm:presLayoutVars>
      </dgm:prSet>
      <dgm:spPr/>
    </dgm:pt>
    <dgm:pt modelId="{9D41EB59-45BF-4B0A-8337-24C647E71706}" type="pres">
      <dgm:prSet presAssocID="{F58B1B7C-0A25-4FC9-BD6A-4D3D8CD33BFA}" presName="negativeSpace" presStyleCnt="0"/>
      <dgm:spPr/>
    </dgm:pt>
    <dgm:pt modelId="{14ACD179-CD01-4ECC-9DB7-8E870798F0BC}" type="pres">
      <dgm:prSet presAssocID="{F58B1B7C-0A25-4FC9-BD6A-4D3D8CD33BFA}" presName="childText" presStyleLbl="conFgAcc1" presStyleIdx="2" presStyleCnt="4">
        <dgm:presLayoutVars>
          <dgm:bulletEnabled val="1"/>
        </dgm:presLayoutVars>
      </dgm:prSet>
      <dgm:spPr/>
    </dgm:pt>
    <dgm:pt modelId="{43DF6A2C-6CF1-4A97-AD02-1929DED6616C}" type="pres">
      <dgm:prSet presAssocID="{50EEE7EE-570D-4F6E-BB30-1EF5F849E745}" presName="spaceBetweenRectangles" presStyleCnt="0"/>
      <dgm:spPr/>
    </dgm:pt>
    <dgm:pt modelId="{565076E0-AB0E-418A-91FB-2B7D37BFF015}" type="pres">
      <dgm:prSet presAssocID="{9C3D58FE-58F1-44BD-8B42-58228E4552B9}" presName="parentLin" presStyleCnt="0"/>
      <dgm:spPr/>
    </dgm:pt>
    <dgm:pt modelId="{186498B9-235D-4E34-B559-9A0C2FC280E2}" type="pres">
      <dgm:prSet presAssocID="{9C3D58FE-58F1-44BD-8B42-58228E4552B9}" presName="parentLeftMargin" presStyleLbl="node1" presStyleIdx="2" presStyleCnt="4"/>
      <dgm:spPr/>
    </dgm:pt>
    <dgm:pt modelId="{5013FE23-F4B6-4464-A590-61A979E4A2A1}" type="pres">
      <dgm:prSet presAssocID="{9C3D58FE-58F1-44BD-8B42-58228E4552B9}" presName="parentText" presStyleLbl="node1" presStyleIdx="3" presStyleCnt="4">
        <dgm:presLayoutVars>
          <dgm:chMax val="0"/>
          <dgm:bulletEnabled val="1"/>
        </dgm:presLayoutVars>
      </dgm:prSet>
      <dgm:spPr/>
    </dgm:pt>
    <dgm:pt modelId="{B7995A10-819C-4A6E-A9FB-CD226DA498EF}" type="pres">
      <dgm:prSet presAssocID="{9C3D58FE-58F1-44BD-8B42-58228E4552B9}" presName="negativeSpace" presStyleCnt="0"/>
      <dgm:spPr/>
    </dgm:pt>
    <dgm:pt modelId="{E0AA568E-81A4-4D45-A578-862ABE8CDEA2}" type="pres">
      <dgm:prSet presAssocID="{9C3D58FE-58F1-44BD-8B42-58228E4552B9}" presName="childText" presStyleLbl="conFgAcc1" presStyleIdx="3" presStyleCnt="4">
        <dgm:presLayoutVars>
          <dgm:bulletEnabled val="1"/>
        </dgm:presLayoutVars>
      </dgm:prSet>
      <dgm:spPr/>
    </dgm:pt>
  </dgm:ptLst>
  <dgm:cxnLst>
    <dgm:cxn modelId="{F3A8EA0D-FB71-4192-AF8C-62F5EFD56B01}" type="presOf" srcId="{0E70D017-3337-463E-B5C7-DE23ACAFA31F}" destId="{1A253D66-B7F5-43A4-97CA-BD0A3439A42F}" srcOrd="0" destOrd="1" presId="urn:microsoft.com/office/officeart/2005/8/layout/list1"/>
    <dgm:cxn modelId="{384F0F10-0C8B-4926-BECD-2C28071F40DD}" type="presOf" srcId="{E5233776-56B2-4D0F-8AB1-593813F5588A}" destId="{E0AA568E-81A4-4D45-A578-862ABE8CDEA2}" srcOrd="0" destOrd="0" presId="urn:microsoft.com/office/officeart/2005/8/layout/list1"/>
    <dgm:cxn modelId="{5E46CE19-83F4-44DD-88EE-2C158CB8E365}" type="presOf" srcId="{94946588-7DC1-49A4-A653-D2584ED50C18}" destId="{1A253D66-B7F5-43A4-97CA-BD0A3439A42F}" srcOrd="0" destOrd="0" presId="urn:microsoft.com/office/officeart/2005/8/layout/list1"/>
    <dgm:cxn modelId="{112B9D1F-9F94-4CF5-9947-CC503FADF0B3}" type="presOf" srcId="{3F35CB39-7E4E-4A9C-BB6C-10D9BEF7EC5E}" destId="{0ACF8C48-88E9-4752-8D6B-42796093ED02}" srcOrd="0" destOrd="2" presId="urn:microsoft.com/office/officeart/2005/8/layout/list1"/>
    <dgm:cxn modelId="{DCD5E71F-27E0-4B17-844C-84F30A712A5A}" srcId="{60D0DE80-27E8-48ED-A95B-9A816C1A86A5}" destId="{3F35CB39-7E4E-4A9C-BB6C-10D9BEF7EC5E}" srcOrd="2" destOrd="0" parTransId="{5EE3D518-4229-4B08-8301-6021E28F6CEA}" sibTransId="{01682AC3-7669-45AB-9813-6A517E88F79D}"/>
    <dgm:cxn modelId="{E4BE3723-58C7-4E5E-B209-831540E35BF6}" type="presOf" srcId="{60D0DE80-27E8-48ED-A95B-9A816C1A86A5}" destId="{22A5AD1C-73CC-42D0-94B7-5770B7C9B89A}" srcOrd="1" destOrd="0" presId="urn:microsoft.com/office/officeart/2005/8/layout/list1"/>
    <dgm:cxn modelId="{8BEBC15F-598D-454C-90EB-EF3846A7AE40}" srcId="{9C3D58FE-58F1-44BD-8B42-58228E4552B9}" destId="{E5233776-56B2-4D0F-8AB1-593813F5588A}" srcOrd="0" destOrd="0" parTransId="{1D07410C-FA8C-477F-9992-8B3D63586739}" sibTransId="{A7AA9101-15BD-4637-BDAC-F663CE2C9D7C}"/>
    <dgm:cxn modelId="{E0BD9846-E699-4DB1-9CD1-1B39FF424EF3}" type="presOf" srcId="{9C3D58FE-58F1-44BD-8B42-58228E4552B9}" destId="{186498B9-235D-4E34-B559-9A0C2FC280E2}" srcOrd="0" destOrd="0" presId="urn:microsoft.com/office/officeart/2005/8/layout/list1"/>
    <dgm:cxn modelId="{7CFDAD4A-2342-4E26-8805-A5066B53B683}" srcId="{F6C10EF0-E3B9-409B-880A-AD2E534B23AB}" destId="{0E70D017-3337-463E-B5C7-DE23ACAFA31F}" srcOrd="1" destOrd="0" parTransId="{0E287DE0-11E8-433E-BC18-F383529A4589}" sibTransId="{02CE2703-FCCF-4BD4-B611-0EF53D3D8850}"/>
    <dgm:cxn modelId="{B44F964B-0195-45C0-A038-CD936A52CE4C}" type="presOf" srcId="{8101EFAA-26C1-41A3-AB77-A32CB6CEA534}" destId="{0ACF8C48-88E9-4752-8D6B-42796093ED02}" srcOrd="0" destOrd="1" presId="urn:microsoft.com/office/officeart/2005/8/layout/list1"/>
    <dgm:cxn modelId="{40139B4D-3124-4307-89AE-CF3A0715DD75}" type="presOf" srcId="{41618776-815C-4744-ABEE-3F01B476AEC1}" destId="{14ACD179-CD01-4ECC-9DB7-8E870798F0BC}" srcOrd="0" destOrd="1" presId="urn:microsoft.com/office/officeart/2005/8/layout/list1"/>
    <dgm:cxn modelId="{B96CCD6F-A304-4137-9457-FCD3147282FE}" type="presOf" srcId="{F6C10EF0-E3B9-409B-880A-AD2E534B23AB}" destId="{A5FC76C0-2B37-428B-A38B-7782AB2B21DA}" srcOrd="1" destOrd="0" presId="urn:microsoft.com/office/officeart/2005/8/layout/list1"/>
    <dgm:cxn modelId="{F3162D70-5E82-4C69-88CC-7F761577DA55}" type="presOf" srcId="{9C3D58FE-58F1-44BD-8B42-58228E4552B9}" destId="{5013FE23-F4B6-4464-A590-61A979E4A2A1}" srcOrd="1" destOrd="0" presId="urn:microsoft.com/office/officeart/2005/8/layout/list1"/>
    <dgm:cxn modelId="{C0FA5156-24EB-4A47-9C30-A18AF8888E8F}" srcId="{B2019E77-4903-4967-9D31-C5FB6561B229}" destId="{60D0DE80-27E8-48ED-A95B-9A816C1A86A5}" srcOrd="1" destOrd="0" parTransId="{7011F1E6-F81A-4971-8C44-DC204973EB1F}" sibTransId="{5A1E7877-A2F4-455C-9798-26030FD16A1F}"/>
    <dgm:cxn modelId="{EDF5AA83-2652-4304-952A-F1465D9917A6}" type="presOf" srcId="{F6C10EF0-E3B9-409B-880A-AD2E534B23AB}" destId="{3AB8E273-4917-48EA-952E-82B720290D78}" srcOrd="0" destOrd="0" presId="urn:microsoft.com/office/officeart/2005/8/layout/list1"/>
    <dgm:cxn modelId="{6EC31B8E-77D9-4E53-B4F7-198673453B4C}" srcId="{B2019E77-4903-4967-9D31-C5FB6561B229}" destId="{F58B1B7C-0A25-4FC9-BD6A-4D3D8CD33BFA}" srcOrd="2" destOrd="0" parTransId="{F710BD94-0FAA-4D2F-B74B-ED0C4F34D64A}" sibTransId="{50EEE7EE-570D-4F6E-BB30-1EF5F849E745}"/>
    <dgm:cxn modelId="{7766B88F-289A-4591-B292-3048541FB8EE}" srcId="{B2019E77-4903-4967-9D31-C5FB6561B229}" destId="{F6C10EF0-E3B9-409B-880A-AD2E534B23AB}" srcOrd="0" destOrd="0" parTransId="{D938A44F-D9B2-429C-9522-DC1AFA6AD766}" sibTransId="{C4460DA7-9983-4C52-83A6-0A070A771D0A}"/>
    <dgm:cxn modelId="{3C177396-554F-4005-AD75-34E65C4C2083}" type="presOf" srcId="{60D0DE80-27E8-48ED-A95B-9A816C1A86A5}" destId="{9A68D54B-17E5-4B0B-81F2-34FC8E7358E4}" srcOrd="0" destOrd="0" presId="urn:microsoft.com/office/officeart/2005/8/layout/list1"/>
    <dgm:cxn modelId="{96C1779F-9DB1-4ABE-9A0D-FD7A046D5428}" srcId="{F58B1B7C-0A25-4FC9-BD6A-4D3D8CD33BFA}" destId="{41618776-815C-4744-ABEE-3F01B476AEC1}" srcOrd="1" destOrd="0" parTransId="{3566C05D-A82A-4822-B60E-3C1A04698C1A}" sibTransId="{D6AF51DB-D71E-44DB-BA9F-2044D1EE02B5}"/>
    <dgm:cxn modelId="{49D896A1-5798-49F0-BB20-CCAC8E13C773}" type="presOf" srcId="{F58B1B7C-0A25-4FC9-BD6A-4D3D8CD33BFA}" destId="{2E80017F-1DC8-4543-9377-530BF56EB00E}" srcOrd="0" destOrd="0" presId="urn:microsoft.com/office/officeart/2005/8/layout/list1"/>
    <dgm:cxn modelId="{7D2F94A7-5F08-4D29-BB06-CACE860672A1}" srcId="{F6C10EF0-E3B9-409B-880A-AD2E534B23AB}" destId="{94946588-7DC1-49A4-A653-D2584ED50C18}" srcOrd="0" destOrd="0" parTransId="{4F060BAB-D852-497A-89C0-D83FAE3D0F7E}" sibTransId="{5C150811-634C-4E29-A87F-2ABD0C0419AE}"/>
    <dgm:cxn modelId="{FE7A31B0-914A-4607-983A-84CFA0E30E51}" srcId="{60D0DE80-27E8-48ED-A95B-9A816C1A86A5}" destId="{F07F70EA-BFC9-45E9-9EF4-6E4DE5D3D08A}" srcOrd="0" destOrd="0" parTransId="{ED7C6412-AEF2-4C64-BD6F-01307A98B3D8}" sibTransId="{A29FCCCA-77AD-4FEE-A974-30E3096A624C}"/>
    <dgm:cxn modelId="{40F302B6-592E-445E-BE6A-EA5A2D5A228F}" type="presOf" srcId="{E4DF70F6-A42E-4B90-8718-83EC7886E24D}" destId="{14ACD179-CD01-4ECC-9DB7-8E870798F0BC}" srcOrd="0" destOrd="0" presId="urn:microsoft.com/office/officeart/2005/8/layout/list1"/>
    <dgm:cxn modelId="{DC41E4B6-FB41-4FA7-A441-AD2D74ECA7C9}" srcId="{9C3D58FE-58F1-44BD-8B42-58228E4552B9}" destId="{82C968EC-2246-490D-BC2C-A8B23312A6BE}" srcOrd="1" destOrd="0" parTransId="{3CC46A38-CE46-4A47-B06D-79B27B55F025}" sibTransId="{E02134CD-A065-4301-B2CD-321AC88378DC}"/>
    <dgm:cxn modelId="{C50A08BC-87F3-4DEE-ABBB-F6769B6113F0}" type="presOf" srcId="{82C968EC-2246-490D-BC2C-A8B23312A6BE}" destId="{E0AA568E-81A4-4D45-A578-862ABE8CDEA2}" srcOrd="0" destOrd="1" presId="urn:microsoft.com/office/officeart/2005/8/layout/list1"/>
    <dgm:cxn modelId="{1CFFE4BF-4E32-40D8-A0AA-33DA49866AF5}" type="presOf" srcId="{F58B1B7C-0A25-4FC9-BD6A-4D3D8CD33BFA}" destId="{84BA3897-A269-44BD-B9A6-941EBA770E92}" srcOrd="1" destOrd="0" presId="urn:microsoft.com/office/officeart/2005/8/layout/list1"/>
    <dgm:cxn modelId="{AC7C9EC1-CE78-410F-84A6-F76615CAFDEF}" srcId="{F58B1B7C-0A25-4FC9-BD6A-4D3D8CD33BFA}" destId="{E4DF70F6-A42E-4B90-8718-83EC7886E24D}" srcOrd="0" destOrd="0" parTransId="{CD120203-A912-4820-8B0F-3CBA3D49CA35}" sibTransId="{DB385CE0-7307-4422-A52C-8AA08B8EA7C5}"/>
    <dgm:cxn modelId="{842828CF-E788-4AAE-B296-CD391115B892}" type="presOf" srcId="{B2019E77-4903-4967-9D31-C5FB6561B229}" destId="{48625ED5-61AF-4EAB-B4F6-9E76296E2B3B}" srcOrd="0" destOrd="0" presId="urn:microsoft.com/office/officeart/2005/8/layout/list1"/>
    <dgm:cxn modelId="{8A7320F4-1570-4238-B46B-6807C448963C}" srcId="{60D0DE80-27E8-48ED-A95B-9A816C1A86A5}" destId="{8101EFAA-26C1-41A3-AB77-A32CB6CEA534}" srcOrd="1" destOrd="0" parTransId="{EA586714-317D-47A2-ABEF-805345421DB3}" sibTransId="{06747F0F-983C-40DD-950C-F42B4A31794A}"/>
    <dgm:cxn modelId="{086852FC-5263-49C7-A5B4-0A4AB050B65C}" srcId="{B2019E77-4903-4967-9D31-C5FB6561B229}" destId="{9C3D58FE-58F1-44BD-8B42-58228E4552B9}" srcOrd="3" destOrd="0" parTransId="{D1ACCA1D-2AA9-4F6B-B84A-208CDFD13864}" sibTransId="{C70790F2-D7A6-422F-B1C8-CA1C4549D746}"/>
    <dgm:cxn modelId="{526EDDFD-8856-4D56-8A7C-8A971DE56EB2}" type="presOf" srcId="{F07F70EA-BFC9-45E9-9EF4-6E4DE5D3D08A}" destId="{0ACF8C48-88E9-4752-8D6B-42796093ED02}" srcOrd="0" destOrd="0" presId="urn:microsoft.com/office/officeart/2005/8/layout/list1"/>
    <dgm:cxn modelId="{6695469E-7C2A-46BA-9C66-D74B1D68F07A}" type="presParOf" srcId="{48625ED5-61AF-4EAB-B4F6-9E76296E2B3B}" destId="{42E6D9C0-AE63-419B-98DE-7A3733EE3C8C}" srcOrd="0" destOrd="0" presId="urn:microsoft.com/office/officeart/2005/8/layout/list1"/>
    <dgm:cxn modelId="{600277E6-3ABD-4ABB-82EA-03780E19D025}" type="presParOf" srcId="{42E6D9C0-AE63-419B-98DE-7A3733EE3C8C}" destId="{3AB8E273-4917-48EA-952E-82B720290D78}" srcOrd="0" destOrd="0" presId="urn:microsoft.com/office/officeart/2005/8/layout/list1"/>
    <dgm:cxn modelId="{BB5F6B45-E053-435C-B55A-A7D86ACC813A}" type="presParOf" srcId="{42E6D9C0-AE63-419B-98DE-7A3733EE3C8C}" destId="{A5FC76C0-2B37-428B-A38B-7782AB2B21DA}" srcOrd="1" destOrd="0" presId="urn:microsoft.com/office/officeart/2005/8/layout/list1"/>
    <dgm:cxn modelId="{614332CB-05C4-4FF6-B345-A0288622B0D8}" type="presParOf" srcId="{48625ED5-61AF-4EAB-B4F6-9E76296E2B3B}" destId="{8501DD52-3F6C-459C-985D-137CB35F6792}" srcOrd="1" destOrd="0" presId="urn:microsoft.com/office/officeart/2005/8/layout/list1"/>
    <dgm:cxn modelId="{39489AD7-16DF-4310-9D70-78EF2E1A6B3F}" type="presParOf" srcId="{48625ED5-61AF-4EAB-B4F6-9E76296E2B3B}" destId="{1A253D66-B7F5-43A4-97CA-BD0A3439A42F}" srcOrd="2" destOrd="0" presId="urn:microsoft.com/office/officeart/2005/8/layout/list1"/>
    <dgm:cxn modelId="{C52F6C31-43BC-483E-BEF2-20C3B7E9CFEA}" type="presParOf" srcId="{48625ED5-61AF-4EAB-B4F6-9E76296E2B3B}" destId="{5F84A3A0-EC98-4766-884D-B8A8268C1712}" srcOrd="3" destOrd="0" presId="urn:microsoft.com/office/officeart/2005/8/layout/list1"/>
    <dgm:cxn modelId="{CEF36652-B6C8-4786-A30D-08B3C8B622DA}" type="presParOf" srcId="{48625ED5-61AF-4EAB-B4F6-9E76296E2B3B}" destId="{68D09367-FD44-476A-993B-1F0EE93DF54C}" srcOrd="4" destOrd="0" presId="urn:microsoft.com/office/officeart/2005/8/layout/list1"/>
    <dgm:cxn modelId="{3B561E60-0102-45C9-A6D6-78B6526D45EA}" type="presParOf" srcId="{68D09367-FD44-476A-993B-1F0EE93DF54C}" destId="{9A68D54B-17E5-4B0B-81F2-34FC8E7358E4}" srcOrd="0" destOrd="0" presId="urn:microsoft.com/office/officeart/2005/8/layout/list1"/>
    <dgm:cxn modelId="{C5DF2EE5-176F-462B-9B02-2BCFDE9806FC}" type="presParOf" srcId="{68D09367-FD44-476A-993B-1F0EE93DF54C}" destId="{22A5AD1C-73CC-42D0-94B7-5770B7C9B89A}" srcOrd="1" destOrd="0" presId="urn:microsoft.com/office/officeart/2005/8/layout/list1"/>
    <dgm:cxn modelId="{36A65883-6322-49F6-A49D-13199F62B08D}" type="presParOf" srcId="{48625ED5-61AF-4EAB-B4F6-9E76296E2B3B}" destId="{2727F4BC-99D3-4FC0-8E06-105B400746E7}" srcOrd="5" destOrd="0" presId="urn:microsoft.com/office/officeart/2005/8/layout/list1"/>
    <dgm:cxn modelId="{E5BFEE7D-3947-4959-8003-4C3C764FC8F8}" type="presParOf" srcId="{48625ED5-61AF-4EAB-B4F6-9E76296E2B3B}" destId="{0ACF8C48-88E9-4752-8D6B-42796093ED02}" srcOrd="6" destOrd="0" presId="urn:microsoft.com/office/officeart/2005/8/layout/list1"/>
    <dgm:cxn modelId="{E5A6D333-BCAC-43C4-9220-460F2B154EAA}" type="presParOf" srcId="{48625ED5-61AF-4EAB-B4F6-9E76296E2B3B}" destId="{C4FFAE57-DFCA-4E52-8FB5-FCBD9FD201BC}" srcOrd="7" destOrd="0" presId="urn:microsoft.com/office/officeart/2005/8/layout/list1"/>
    <dgm:cxn modelId="{6BD94215-CFFC-41AD-9237-86BB5F12D290}" type="presParOf" srcId="{48625ED5-61AF-4EAB-B4F6-9E76296E2B3B}" destId="{2DD003CB-3AFA-4625-A928-023ABF880B95}" srcOrd="8" destOrd="0" presId="urn:microsoft.com/office/officeart/2005/8/layout/list1"/>
    <dgm:cxn modelId="{9ED41388-84EC-48DF-9DB0-D2DD899B501A}" type="presParOf" srcId="{2DD003CB-3AFA-4625-A928-023ABF880B95}" destId="{2E80017F-1DC8-4543-9377-530BF56EB00E}" srcOrd="0" destOrd="0" presId="urn:microsoft.com/office/officeart/2005/8/layout/list1"/>
    <dgm:cxn modelId="{BC740B6E-AF21-4561-9AA0-5ACA571CD326}" type="presParOf" srcId="{2DD003CB-3AFA-4625-A928-023ABF880B95}" destId="{84BA3897-A269-44BD-B9A6-941EBA770E92}" srcOrd="1" destOrd="0" presId="urn:microsoft.com/office/officeart/2005/8/layout/list1"/>
    <dgm:cxn modelId="{1B24EB22-095E-42E7-B980-E2277F9AE00D}" type="presParOf" srcId="{48625ED5-61AF-4EAB-B4F6-9E76296E2B3B}" destId="{9D41EB59-45BF-4B0A-8337-24C647E71706}" srcOrd="9" destOrd="0" presId="urn:microsoft.com/office/officeart/2005/8/layout/list1"/>
    <dgm:cxn modelId="{B517DC60-4906-415D-B7CB-20E562798C10}" type="presParOf" srcId="{48625ED5-61AF-4EAB-B4F6-9E76296E2B3B}" destId="{14ACD179-CD01-4ECC-9DB7-8E870798F0BC}" srcOrd="10" destOrd="0" presId="urn:microsoft.com/office/officeart/2005/8/layout/list1"/>
    <dgm:cxn modelId="{F52B3DE5-83B4-46DD-8E8E-471D697FC6C0}" type="presParOf" srcId="{48625ED5-61AF-4EAB-B4F6-9E76296E2B3B}" destId="{43DF6A2C-6CF1-4A97-AD02-1929DED6616C}" srcOrd="11" destOrd="0" presId="urn:microsoft.com/office/officeart/2005/8/layout/list1"/>
    <dgm:cxn modelId="{9BE3F851-47AF-49F8-AF08-A90A8EEF5D08}" type="presParOf" srcId="{48625ED5-61AF-4EAB-B4F6-9E76296E2B3B}" destId="{565076E0-AB0E-418A-91FB-2B7D37BFF015}" srcOrd="12" destOrd="0" presId="urn:microsoft.com/office/officeart/2005/8/layout/list1"/>
    <dgm:cxn modelId="{DF942680-69D5-4F36-B9A7-519CEF118A4B}" type="presParOf" srcId="{565076E0-AB0E-418A-91FB-2B7D37BFF015}" destId="{186498B9-235D-4E34-B559-9A0C2FC280E2}" srcOrd="0" destOrd="0" presId="urn:microsoft.com/office/officeart/2005/8/layout/list1"/>
    <dgm:cxn modelId="{51275F29-AC2D-4989-9770-C5C13E07B1AB}" type="presParOf" srcId="{565076E0-AB0E-418A-91FB-2B7D37BFF015}" destId="{5013FE23-F4B6-4464-A590-61A979E4A2A1}" srcOrd="1" destOrd="0" presId="urn:microsoft.com/office/officeart/2005/8/layout/list1"/>
    <dgm:cxn modelId="{BA16D230-0B8A-4753-9910-24F903EA9EC9}" type="presParOf" srcId="{48625ED5-61AF-4EAB-B4F6-9E76296E2B3B}" destId="{B7995A10-819C-4A6E-A9FB-CD226DA498EF}" srcOrd="13" destOrd="0" presId="urn:microsoft.com/office/officeart/2005/8/layout/list1"/>
    <dgm:cxn modelId="{DB670B7C-019E-4CD0-8BAA-2F8D61E432A6}" type="presParOf" srcId="{48625ED5-61AF-4EAB-B4F6-9E76296E2B3B}" destId="{E0AA568E-81A4-4D45-A578-862ABE8CDEA2}"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CBCCA7-8E45-4975-930A-72CC705F0811}">
      <dsp:nvSpPr>
        <dsp:cNvPr id="0" name=""/>
        <dsp:cNvSpPr/>
      </dsp:nvSpPr>
      <dsp:spPr>
        <a:xfrm>
          <a:off x="0" y="101134"/>
          <a:ext cx="6404448" cy="52767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“One size fits all” approach</a:t>
          </a:r>
        </a:p>
      </dsp:txBody>
      <dsp:txXfrm>
        <a:off x="25759" y="126893"/>
        <a:ext cx="6352930" cy="476152"/>
      </dsp:txXfrm>
    </dsp:sp>
    <dsp:sp modelId="{95038379-DB53-4AE8-A7E7-712B234C7F39}">
      <dsp:nvSpPr>
        <dsp:cNvPr id="0" name=""/>
        <dsp:cNvSpPr/>
      </dsp:nvSpPr>
      <dsp:spPr>
        <a:xfrm>
          <a:off x="0" y="692164"/>
          <a:ext cx="6404448" cy="52767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MS4s apply for coverage</a:t>
          </a:r>
        </a:p>
      </dsp:txBody>
      <dsp:txXfrm>
        <a:off x="25759" y="717923"/>
        <a:ext cx="6352930" cy="476152"/>
      </dsp:txXfrm>
    </dsp:sp>
    <dsp:sp modelId="{6A9BA265-EA9F-4C3E-96F9-28D4FD319675}">
      <dsp:nvSpPr>
        <dsp:cNvPr id="0" name=""/>
        <dsp:cNvSpPr/>
      </dsp:nvSpPr>
      <dsp:spPr>
        <a:xfrm>
          <a:off x="0" y="1283194"/>
          <a:ext cx="6404448" cy="52767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Agree to comply with GP </a:t>
          </a:r>
        </a:p>
      </dsp:txBody>
      <dsp:txXfrm>
        <a:off x="25759" y="1308953"/>
        <a:ext cx="6352930" cy="476152"/>
      </dsp:txXfrm>
    </dsp:sp>
    <dsp:sp modelId="{65477A01-9BD0-403E-9EAD-DB45B839983F}">
      <dsp:nvSpPr>
        <dsp:cNvPr id="0" name=""/>
        <dsp:cNvSpPr/>
      </dsp:nvSpPr>
      <dsp:spPr>
        <a:xfrm>
          <a:off x="0" y="1874225"/>
          <a:ext cx="6404448" cy="52767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Individual Permit alternative</a:t>
          </a:r>
        </a:p>
      </dsp:txBody>
      <dsp:txXfrm>
        <a:off x="25759" y="1899984"/>
        <a:ext cx="6352930" cy="476152"/>
      </dsp:txXfrm>
    </dsp:sp>
    <dsp:sp modelId="{E8F25A0B-2090-404D-89E9-FB4D3CBB5E9E}">
      <dsp:nvSpPr>
        <dsp:cNvPr id="0" name=""/>
        <dsp:cNvSpPr/>
      </dsp:nvSpPr>
      <dsp:spPr>
        <a:xfrm>
          <a:off x="0" y="2465255"/>
          <a:ext cx="6404448" cy="52767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GP’s have simpler requirements</a:t>
          </a:r>
        </a:p>
      </dsp:txBody>
      <dsp:txXfrm>
        <a:off x="25759" y="2491014"/>
        <a:ext cx="6352930" cy="476152"/>
      </dsp:txXfrm>
    </dsp:sp>
    <dsp:sp modelId="{88B786A5-2F26-4419-8EDA-91844FB81F63}">
      <dsp:nvSpPr>
        <dsp:cNvPr id="0" name=""/>
        <dsp:cNvSpPr/>
      </dsp:nvSpPr>
      <dsp:spPr>
        <a:xfrm>
          <a:off x="0" y="3056285"/>
          <a:ext cx="6404448" cy="52767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GP’s have 5-year life span</a:t>
          </a:r>
        </a:p>
      </dsp:txBody>
      <dsp:txXfrm>
        <a:off x="25759" y="3082044"/>
        <a:ext cx="6352930" cy="476152"/>
      </dsp:txXfrm>
    </dsp:sp>
    <dsp:sp modelId="{5F13171A-D6D5-4EC2-8DC8-183295217193}">
      <dsp:nvSpPr>
        <dsp:cNvPr id="0" name=""/>
        <dsp:cNvSpPr/>
      </dsp:nvSpPr>
      <dsp:spPr>
        <a:xfrm>
          <a:off x="0" y="3647315"/>
          <a:ext cx="6404448" cy="52767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Continues after “expiration”</a:t>
          </a:r>
        </a:p>
      </dsp:txBody>
      <dsp:txXfrm>
        <a:off x="25759" y="3673074"/>
        <a:ext cx="6352930" cy="476152"/>
      </dsp:txXfrm>
    </dsp:sp>
    <dsp:sp modelId="{E1C24C0F-C597-4805-BACD-9AAB39688872}">
      <dsp:nvSpPr>
        <dsp:cNvPr id="0" name=""/>
        <dsp:cNvSpPr/>
      </dsp:nvSpPr>
      <dsp:spPr>
        <a:xfrm>
          <a:off x="0" y="4238345"/>
          <a:ext cx="6404448" cy="52767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All MS4s have similar GP programs</a:t>
          </a:r>
        </a:p>
      </dsp:txBody>
      <dsp:txXfrm>
        <a:off x="25759" y="4264104"/>
        <a:ext cx="6352930" cy="476152"/>
      </dsp:txXfrm>
    </dsp:sp>
    <dsp:sp modelId="{E6E21134-D00F-4146-AD90-B12F91CB1D6A}">
      <dsp:nvSpPr>
        <dsp:cNvPr id="0" name=""/>
        <dsp:cNvSpPr/>
      </dsp:nvSpPr>
      <dsp:spPr>
        <a:xfrm>
          <a:off x="0" y="4829375"/>
          <a:ext cx="6404448" cy="52767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Helps regional approaches</a:t>
          </a:r>
        </a:p>
      </dsp:txBody>
      <dsp:txXfrm>
        <a:off x="25759" y="4855134"/>
        <a:ext cx="6352930" cy="476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26F85E-7CD8-427E-A312-3E7D45B0A6C8}">
      <dsp:nvSpPr>
        <dsp:cNvPr id="0" name=""/>
        <dsp:cNvSpPr/>
      </dsp:nvSpPr>
      <dsp:spPr>
        <a:xfrm>
          <a:off x="2396" y="146106"/>
          <a:ext cx="1901354" cy="11408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Water quality protection</a:t>
          </a:r>
        </a:p>
      </dsp:txBody>
      <dsp:txXfrm>
        <a:off x="2396" y="146106"/>
        <a:ext cx="1901354" cy="1140812"/>
      </dsp:txXfrm>
    </dsp:sp>
    <dsp:sp modelId="{2DD53B0D-177C-4F0B-8838-D226C61D4999}">
      <dsp:nvSpPr>
        <dsp:cNvPr id="0" name=""/>
        <dsp:cNvSpPr/>
      </dsp:nvSpPr>
      <dsp:spPr>
        <a:xfrm>
          <a:off x="2093886" y="146106"/>
          <a:ext cx="1901354" cy="1140812"/>
        </a:xfrm>
        <a:prstGeom prst="rect">
          <a:avLst/>
        </a:prstGeom>
        <a:solidFill>
          <a:schemeClr val="accent2">
            <a:hueOff val="-145536"/>
            <a:satOff val="-8393"/>
            <a:lumOff val="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Not a flood control permit</a:t>
          </a:r>
        </a:p>
      </dsp:txBody>
      <dsp:txXfrm>
        <a:off x="2093886" y="146106"/>
        <a:ext cx="1901354" cy="1140812"/>
      </dsp:txXfrm>
    </dsp:sp>
    <dsp:sp modelId="{1059735E-2873-4304-B487-3AE89180CC1F}">
      <dsp:nvSpPr>
        <dsp:cNvPr id="0" name=""/>
        <dsp:cNvSpPr/>
      </dsp:nvSpPr>
      <dsp:spPr>
        <a:xfrm>
          <a:off x="4185376" y="146106"/>
          <a:ext cx="1901354" cy="1140812"/>
        </a:xfrm>
        <a:prstGeom prst="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Public outreach &amp; involvement</a:t>
          </a:r>
        </a:p>
      </dsp:txBody>
      <dsp:txXfrm>
        <a:off x="4185376" y="146106"/>
        <a:ext cx="1901354" cy="1140812"/>
      </dsp:txXfrm>
    </dsp:sp>
    <dsp:sp modelId="{2C6261EA-1426-4C6A-814C-6DCDDB1B5F30}">
      <dsp:nvSpPr>
        <dsp:cNvPr id="0" name=""/>
        <dsp:cNvSpPr/>
      </dsp:nvSpPr>
      <dsp:spPr>
        <a:xfrm>
          <a:off x="6276866" y="146106"/>
          <a:ext cx="1901354" cy="1140812"/>
        </a:xfrm>
        <a:prstGeom prst="rect">
          <a:avLst/>
        </a:prstGeom>
        <a:solidFill>
          <a:schemeClr val="accent2">
            <a:hueOff val="-436609"/>
            <a:satOff val="-25178"/>
            <a:lumOff val="2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Stormwater pollution control</a:t>
          </a:r>
        </a:p>
      </dsp:txBody>
      <dsp:txXfrm>
        <a:off x="6276866" y="146106"/>
        <a:ext cx="1901354" cy="1140812"/>
      </dsp:txXfrm>
    </dsp:sp>
    <dsp:sp modelId="{06409E04-8CBD-4BD0-AD79-1F45C1B20789}">
      <dsp:nvSpPr>
        <dsp:cNvPr id="0" name=""/>
        <dsp:cNvSpPr/>
      </dsp:nvSpPr>
      <dsp:spPr>
        <a:xfrm>
          <a:off x="2396" y="1477055"/>
          <a:ext cx="1901354" cy="1140812"/>
        </a:xfrm>
        <a:prstGeom prst="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Construction site pollution</a:t>
          </a:r>
        </a:p>
      </dsp:txBody>
      <dsp:txXfrm>
        <a:off x="2396" y="1477055"/>
        <a:ext cx="1901354" cy="1140812"/>
      </dsp:txXfrm>
    </dsp:sp>
    <dsp:sp modelId="{A0621BBE-E09C-403F-9E73-24CD8629A758}">
      <dsp:nvSpPr>
        <dsp:cNvPr id="0" name=""/>
        <dsp:cNvSpPr/>
      </dsp:nvSpPr>
      <dsp:spPr>
        <a:xfrm>
          <a:off x="2093886" y="1477055"/>
          <a:ext cx="1901354" cy="1140812"/>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Low Impact Development (LID)</a:t>
          </a:r>
        </a:p>
      </dsp:txBody>
      <dsp:txXfrm>
        <a:off x="2093886" y="1477055"/>
        <a:ext cx="1901354" cy="1140812"/>
      </dsp:txXfrm>
    </dsp:sp>
    <dsp:sp modelId="{2DD9DAD9-2721-494D-98AF-481C070AD1EF}">
      <dsp:nvSpPr>
        <dsp:cNvPr id="0" name=""/>
        <dsp:cNvSpPr/>
      </dsp:nvSpPr>
      <dsp:spPr>
        <a:xfrm>
          <a:off x="4185376" y="1477055"/>
          <a:ext cx="1901354" cy="1140812"/>
        </a:xfrm>
        <a:prstGeom prst="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Municipal operations</a:t>
          </a:r>
        </a:p>
      </dsp:txBody>
      <dsp:txXfrm>
        <a:off x="4185376" y="1477055"/>
        <a:ext cx="1901354" cy="1140812"/>
      </dsp:txXfrm>
    </dsp:sp>
    <dsp:sp modelId="{28C81739-A92B-47E8-BD6F-8B5783A20D14}">
      <dsp:nvSpPr>
        <dsp:cNvPr id="0" name=""/>
        <dsp:cNvSpPr/>
      </dsp:nvSpPr>
      <dsp:spPr>
        <a:xfrm>
          <a:off x="6276866" y="1477055"/>
          <a:ext cx="1901354" cy="1140812"/>
        </a:xfrm>
        <a:prstGeom prst="rect">
          <a:avLst/>
        </a:prstGeom>
        <a:solidFill>
          <a:schemeClr val="accent2">
            <a:hueOff val="-1018754"/>
            <a:satOff val="-58750"/>
            <a:lumOff val="6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Requires 3 local ordinances</a:t>
          </a:r>
        </a:p>
      </dsp:txBody>
      <dsp:txXfrm>
        <a:off x="6276866" y="1477055"/>
        <a:ext cx="1901354" cy="1140812"/>
      </dsp:txXfrm>
    </dsp:sp>
    <dsp:sp modelId="{7FF18C0D-5EB4-494E-8B9A-424526B1B7AA}">
      <dsp:nvSpPr>
        <dsp:cNvPr id="0" name=""/>
        <dsp:cNvSpPr/>
      </dsp:nvSpPr>
      <dsp:spPr>
        <a:xfrm>
          <a:off x="1048141" y="2808003"/>
          <a:ext cx="1901354" cy="1140812"/>
        </a:xfrm>
        <a:prstGeom prst="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Stormwater Management Plan (SWMP)</a:t>
          </a:r>
        </a:p>
      </dsp:txBody>
      <dsp:txXfrm>
        <a:off x="1048141" y="2808003"/>
        <a:ext cx="1901354" cy="1140812"/>
      </dsp:txXfrm>
    </dsp:sp>
    <dsp:sp modelId="{DF98A0B8-4CDC-42DC-AFF0-099F60B582BC}">
      <dsp:nvSpPr>
        <dsp:cNvPr id="0" name=""/>
        <dsp:cNvSpPr/>
      </dsp:nvSpPr>
      <dsp:spPr>
        <a:xfrm>
          <a:off x="3139631" y="2808003"/>
          <a:ext cx="1901354" cy="1140812"/>
        </a:xfrm>
        <a:prstGeom prst="rect">
          <a:avLst/>
        </a:prstGeom>
        <a:solidFill>
          <a:schemeClr val="accent2">
            <a:hueOff val="-1309827"/>
            <a:satOff val="-75535"/>
            <a:lumOff val="7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Annual Reports to DEQ</a:t>
          </a:r>
        </a:p>
      </dsp:txBody>
      <dsp:txXfrm>
        <a:off x="3139631" y="2808003"/>
        <a:ext cx="1901354" cy="1140812"/>
      </dsp:txXfrm>
    </dsp:sp>
    <dsp:sp modelId="{4174E332-CB82-4082-A1E9-0A3D759272D4}">
      <dsp:nvSpPr>
        <dsp:cNvPr id="0" name=""/>
        <dsp:cNvSpPr/>
      </dsp:nvSpPr>
      <dsp:spPr>
        <a:xfrm>
          <a:off x="5231121" y="2808003"/>
          <a:ext cx="1901354" cy="1140812"/>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Protection of “Sensitive Waters”</a:t>
          </a:r>
        </a:p>
      </dsp:txBody>
      <dsp:txXfrm>
        <a:off x="5231121" y="2808003"/>
        <a:ext cx="1901354" cy="11408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F81D4-7596-408F-BAA9-4B9CB2EB5A71}">
      <dsp:nvSpPr>
        <dsp:cNvPr id="0" name=""/>
        <dsp:cNvSpPr/>
      </dsp:nvSpPr>
      <dsp:spPr>
        <a:xfrm>
          <a:off x="0" y="4142"/>
          <a:ext cx="4941519" cy="3723599"/>
        </a:xfrm>
        <a:prstGeom prst="roundRect">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Means: “</a:t>
          </a:r>
          <a:r>
            <a:rPr lang="en-US" sz="2200" i="1" kern="1200" dirty="0"/>
            <a:t>all streams, lakes, ponds, marshes, watercourses, waterways, wells, springs, irrigation systems, drainage systems, and all other bodies or accumulations of water, surface and underground, natural or artificial, public or private, which are contained within, flow through, or border upon this State or any portion thereof” </a:t>
          </a:r>
          <a:endParaRPr lang="en-US" sz="2200" kern="1200" dirty="0"/>
        </a:p>
      </dsp:txBody>
      <dsp:txXfrm>
        <a:off x="181771" y="185913"/>
        <a:ext cx="4577977" cy="3360057"/>
      </dsp:txXfrm>
    </dsp:sp>
    <dsp:sp modelId="{455E443D-3D25-47CB-BBA6-81938BD6609C}">
      <dsp:nvSpPr>
        <dsp:cNvPr id="0" name=""/>
        <dsp:cNvSpPr/>
      </dsp:nvSpPr>
      <dsp:spPr>
        <a:xfrm>
          <a:off x="0" y="3729633"/>
          <a:ext cx="4941519" cy="1042206"/>
        </a:xfrm>
        <a:prstGeom prst="roundRect">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DEQ stormwater permits have adopted this definition</a:t>
          </a:r>
          <a:r>
            <a:rPr lang="en-US" sz="500" kern="1200" dirty="0"/>
            <a:t>.</a:t>
          </a:r>
          <a:r>
            <a:rPr lang="en-US" sz="2200" kern="1200" dirty="0"/>
            <a:t>.</a:t>
          </a:r>
        </a:p>
      </dsp:txBody>
      <dsp:txXfrm>
        <a:off x="50876" y="3780509"/>
        <a:ext cx="4839767" cy="940454"/>
      </dsp:txXfrm>
    </dsp:sp>
    <dsp:sp modelId="{E08AC12B-D5B2-49DD-8597-021D415F58D9}">
      <dsp:nvSpPr>
        <dsp:cNvPr id="0" name=""/>
        <dsp:cNvSpPr/>
      </dsp:nvSpPr>
      <dsp:spPr>
        <a:xfrm>
          <a:off x="0" y="4777874"/>
          <a:ext cx="4941519" cy="1118868"/>
        </a:xfrm>
        <a:prstGeom prst="roundRect">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National stormwater permits use “Waters of the US”.</a:t>
          </a:r>
        </a:p>
      </dsp:txBody>
      <dsp:txXfrm>
        <a:off x="54619" y="4832493"/>
        <a:ext cx="4832281" cy="10096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B63A8-B87A-4620-9825-E5DE76A99371}">
      <dsp:nvSpPr>
        <dsp:cNvPr id="0" name=""/>
        <dsp:cNvSpPr/>
      </dsp:nvSpPr>
      <dsp:spPr>
        <a:xfrm>
          <a:off x="0" y="30757"/>
          <a:ext cx="5515583" cy="32287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071" tIns="1041400" rIns="428071" bIns="149352" numCol="1" spcCol="1270" anchor="t" anchorCtr="0">
          <a:noAutofit/>
        </a:bodyPr>
        <a:lstStyle/>
        <a:p>
          <a:pPr marL="0" lvl="1" indent="-228600" algn="l" defTabSz="933450">
            <a:lnSpc>
              <a:spcPct val="90000"/>
            </a:lnSpc>
            <a:spcBef>
              <a:spcPct val="0"/>
            </a:spcBef>
            <a:spcAft>
              <a:spcPct val="15000"/>
            </a:spcAft>
            <a:buChar char="•"/>
          </a:pPr>
          <a:r>
            <a:rPr lang="en-US" sz="2100" i="1" kern="1200" dirty="0"/>
            <a:t>Public education &amp; outreach</a:t>
          </a:r>
          <a:endParaRPr lang="en-US" sz="2100" kern="1200" dirty="0"/>
        </a:p>
        <a:p>
          <a:pPr marL="0" lvl="1" indent="-228600" algn="l" defTabSz="933450">
            <a:lnSpc>
              <a:spcPct val="90000"/>
            </a:lnSpc>
            <a:spcBef>
              <a:spcPct val="0"/>
            </a:spcBef>
            <a:spcAft>
              <a:spcPct val="15000"/>
            </a:spcAft>
            <a:buChar char="•"/>
          </a:pPr>
          <a:r>
            <a:rPr lang="en-US" sz="2100" i="1" kern="1200" dirty="0"/>
            <a:t>Public participation &amp; involvement</a:t>
          </a:r>
          <a:endParaRPr lang="en-US" sz="2100" kern="1200" dirty="0"/>
        </a:p>
        <a:p>
          <a:pPr marL="0" lvl="1" indent="-228600" algn="l" defTabSz="933450">
            <a:lnSpc>
              <a:spcPct val="90000"/>
            </a:lnSpc>
            <a:spcBef>
              <a:spcPct val="0"/>
            </a:spcBef>
            <a:spcAft>
              <a:spcPct val="15000"/>
            </a:spcAft>
            <a:buChar char="•"/>
          </a:pPr>
          <a:r>
            <a:rPr lang="en-US" sz="2100" i="1" kern="1200" dirty="0"/>
            <a:t>Illicit Discharge detection &amp; elimination</a:t>
          </a:r>
          <a:endParaRPr lang="en-US" sz="2100" kern="1200" dirty="0"/>
        </a:p>
        <a:p>
          <a:pPr marL="0" lvl="1" indent="-228600" algn="l" defTabSz="933450">
            <a:lnSpc>
              <a:spcPct val="90000"/>
            </a:lnSpc>
            <a:spcBef>
              <a:spcPct val="0"/>
            </a:spcBef>
            <a:spcAft>
              <a:spcPct val="15000"/>
            </a:spcAft>
            <a:buChar char="•"/>
          </a:pPr>
          <a:r>
            <a:rPr lang="en-US" sz="2100" i="1" kern="1200" dirty="0"/>
            <a:t>Construction site runoff control</a:t>
          </a:r>
          <a:endParaRPr lang="en-US" sz="2100" kern="1200" dirty="0"/>
        </a:p>
        <a:p>
          <a:pPr marL="0" lvl="1" indent="-228600" algn="l" defTabSz="933450">
            <a:lnSpc>
              <a:spcPct val="90000"/>
            </a:lnSpc>
            <a:spcBef>
              <a:spcPct val="0"/>
            </a:spcBef>
            <a:spcAft>
              <a:spcPct val="15000"/>
            </a:spcAft>
            <a:buChar char="•"/>
          </a:pPr>
          <a:r>
            <a:rPr lang="en-US" sz="2100" i="1" kern="1200" dirty="0"/>
            <a:t>Post-construction for developments</a:t>
          </a:r>
          <a:endParaRPr lang="en-US" sz="2100" kern="1200" dirty="0"/>
        </a:p>
        <a:p>
          <a:pPr marL="0" lvl="1" indent="-228600" algn="l" defTabSz="933450">
            <a:lnSpc>
              <a:spcPct val="90000"/>
            </a:lnSpc>
            <a:spcBef>
              <a:spcPct val="0"/>
            </a:spcBef>
            <a:spcAft>
              <a:spcPct val="15000"/>
            </a:spcAft>
            <a:buChar char="•"/>
          </a:pPr>
          <a:r>
            <a:rPr lang="en-US" sz="2100" i="1" kern="1200" dirty="0"/>
            <a:t>Good housekeeping for MS4 operations</a:t>
          </a:r>
          <a:endParaRPr lang="en-US" sz="2100" kern="1200" dirty="0"/>
        </a:p>
      </dsp:txBody>
      <dsp:txXfrm>
        <a:off x="0" y="30757"/>
        <a:ext cx="5515583" cy="3228750"/>
      </dsp:txXfrm>
    </dsp:sp>
    <dsp:sp modelId="{62B018E5-D279-4DDC-95A1-F76903373B9E}">
      <dsp:nvSpPr>
        <dsp:cNvPr id="0" name=""/>
        <dsp:cNvSpPr/>
      </dsp:nvSpPr>
      <dsp:spPr>
        <a:xfrm>
          <a:off x="274284" y="212334"/>
          <a:ext cx="4699960" cy="63246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933" tIns="0" rIns="145933" bIns="0" numCol="1" spcCol="1270" anchor="ctr" anchorCtr="0">
          <a:noAutofit/>
        </a:bodyPr>
        <a:lstStyle/>
        <a:p>
          <a:pPr marL="0" lvl="0" indent="0" algn="ctr" defTabSz="977900">
            <a:lnSpc>
              <a:spcPct val="90000"/>
            </a:lnSpc>
            <a:spcBef>
              <a:spcPct val="0"/>
            </a:spcBef>
            <a:spcAft>
              <a:spcPct val="35000"/>
            </a:spcAft>
            <a:buNone/>
          </a:pPr>
          <a:r>
            <a:rPr lang="en-US" sz="2200" kern="1200" dirty="0"/>
            <a:t>From EPA Rules and OKR04 Permit:</a:t>
          </a:r>
        </a:p>
      </dsp:txBody>
      <dsp:txXfrm>
        <a:off x="305158" y="243208"/>
        <a:ext cx="4638212" cy="570718"/>
      </dsp:txXfrm>
    </dsp:sp>
    <dsp:sp modelId="{4E5046DE-369E-4C13-84DE-3BDC1146AC03}">
      <dsp:nvSpPr>
        <dsp:cNvPr id="0" name=""/>
        <dsp:cNvSpPr/>
      </dsp:nvSpPr>
      <dsp:spPr>
        <a:xfrm>
          <a:off x="0" y="3485522"/>
          <a:ext cx="5515583" cy="12600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FEDC97-63B5-48AF-BB7B-44DAABDF62DC}">
      <dsp:nvSpPr>
        <dsp:cNvPr id="0" name=""/>
        <dsp:cNvSpPr/>
      </dsp:nvSpPr>
      <dsp:spPr>
        <a:xfrm>
          <a:off x="123096" y="3616488"/>
          <a:ext cx="5236708" cy="694015"/>
        </a:xfrm>
        <a:prstGeom prst="round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933" tIns="0" rIns="145933" bIns="0" numCol="1" spcCol="1270" anchor="ctr" anchorCtr="0">
          <a:noAutofit/>
        </a:bodyPr>
        <a:lstStyle/>
        <a:p>
          <a:pPr marL="0" lvl="0" indent="0" algn="ctr" defTabSz="889000">
            <a:lnSpc>
              <a:spcPct val="90000"/>
            </a:lnSpc>
            <a:spcBef>
              <a:spcPct val="0"/>
            </a:spcBef>
            <a:spcAft>
              <a:spcPct val="35000"/>
            </a:spcAft>
            <a:buNone/>
          </a:pPr>
          <a:r>
            <a:rPr lang="en-US" sz="2000" kern="1200" dirty="0"/>
            <a:t>“Best Management Practices” (BMPs)</a:t>
          </a:r>
        </a:p>
      </dsp:txBody>
      <dsp:txXfrm>
        <a:off x="156975" y="3650367"/>
        <a:ext cx="5168950" cy="6262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B1C2CF-257E-4CC9-B944-9D59B2095654}">
      <dsp:nvSpPr>
        <dsp:cNvPr id="0" name=""/>
        <dsp:cNvSpPr/>
      </dsp:nvSpPr>
      <dsp:spPr>
        <a:xfrm>
          <a:off x="0" y="178059"/>
          <a:ext cx="5428035" cy="6435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100000"/>
            </a:lnSpc>
            <a:spcBef>
              <a:spcPct val="0"/>
            </a:spcBef>
            <a:spcAft>
              <a:spcPct val="35000"/>
            </a:spcAft>
            <a:buNone/>
          </a:pPr>
          <a:r>
            <a:rPr lang="en-US" sz="2500" kern="1200" dirty="0"/>
            <a:t>Illicit Discharge Ordinance:</a:t>
          </a:r>
        </a:p>
      </dsp:txBody>
      <dsp:txXfrm>
        <a:off x="31413" y="209472"/>
        <a:ext cx="5365209" cy="580674"/>
      </dsp:txXfrm>
    </dsp:sp>
    <dsp:sp modelId="{8702B466-E614-4399-A027-9A211775799D}">
      <dsp:nvSpPr>
        <dsp:cNvPr id="0" name=""/>
        <dsp:cNvSpPr/>
      </dsp:nvSpPr>
      <dsp:spPr>
        <a:xfrm>
          <a:off x="0" y="821559"/>
          <a:ext cx="5428035" cy="750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340" tIns="31750" rIns="177800" bIns="31750" numCol="1" spcCol="1270" anchor="t" anchorCtr="0">
          <a:noAutofit/>
        </a:bodyPr>
        <a:lstStyle/>
        <a:p>
          <a:pPr marL="228600" lvl="1" indent="-228600" algn="l" defTabSz="889000">
            <a:lnSpc>
              <a:spcPct val="100000"/>
            </a:lnSpc>
            <a:spcBef>
              <a:spcPct val="0"/>
            </a:spcBef>
            <a:spcAft>
              <a:spcPct val="20000"/>
            </a:spcAft>
            <a:buChar char="•"/>
          </a:pPr>
          <a:r>
            <a:rPr lang="en-US" sz="2000" kern="1200" dirty="0"/>
            <a:t>Local enforcement to control pollution.</a:t>
          </a:r>
        </a:p>
        <a:p>
          <a:pPr marL="228600" lvl="1" indent="-228600" algn="l" defTabSz="889000">
            <a:lnSpc>
              <a:spcPct val="100000"/>
            </a:lnSpc>
            <a:spcBef>
              <a:spcPct val="0"/>
            </a:spcBef>
            <a:spcAft>
              <a:spcPct val="20000"/>
            </a:spcAft>
            <a:buChar char="•"/>
          </a:pPr>
          <a:r>
            <a:rPr lang="en-US" sz="2000" kern="1200"/>
            <a:t>Covers all sources not exempted.</a:t>
          </a:r>
        </a:p>
      </dsp:txBody>
      <dsp:txXfrm>
        <a:off x="0" y="821559"/>
        <a:ext cx="5428035" cy="750375"/>
      </dsp:txXfrm>
    </dsp:sp>
    <dsp:sp modelId="{255F50B7-BD4B-4AC0-AB1F-131366670B95}">
      <dsp:nvSpPr>
        <dsp:cNvPr id="0" name=""/>
        <dsp:cNvSpPr/>
      </dsp:nvSpPr>
      <dsp:spPr>
        <a:xfrm>
          <a:off x="0" y="1571934"/>
          <a:ext cx="5428035" cy="643500"/>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100000"/>
            </a:lnSpc>
            <a:spcBef>
              <a:spcPct val="0"/>
            </a:spcBef>
            <a:spcAft>
              <a:spcPct val="35000"/>
            </a:spcAft>
            <a:buNone/>
          </a:pPr>
          <a:r>
            <a:rPr lang="en-US" sz="2500" kern="1200" dirty="0"/>
            <a:t>Construction Ordinance:</a:t>
          </a:r>
        </a:p>
      </dsp:txBody>
      <dsp:txXfrm>
        <a:off x="31413" y="1603347"/>
        <a:ext cx="5365209" cy="580674"/>
      </dsp:txXfrm>
    </dsp:sp>
    <dsp:sp modelId="{8C6E8F8B-CE8A-46EC-98AD-6A4F03827F48}">
      <dsp:nvSpPr>
        <dsp:cNvPr id="0" name=""/>
        <dsp:cNvSpPr/>
      </dsp:nvSpPr>
      <dsp:spPr>
        <a:xfrm>
          <a:off x="0" y="2215434"/>
          <a:ext cx="5428035" cy="750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340" tIns="31750" rIns="177800" bIns="31750" numCol="1" spcCol="1270" anchor="t" anchorCtr="0">
          <a:noAutofit/>
        </a:bodyPr>
        <a:lstStyle/>
        <a:p>
          <a:pPr marL="228600" lvl="1" indent="-228600" algn="l" defTabSz="889000">
            <a:lnSpc>
              <a:spcPct val="100000"/>
            </a:lnSpc>
            <a:spcBef>
              <a:spcPct val="0"/>
            </a:spcBef>
            <a:spcAft>
              <a:spcPct val="20000"/>
            </a:spcAft>
            <a:buChar char="•"/>
          </a:pPr>
          <a:r>
            <a:rPr lang="en-US" sz="2000" kern="1200" dirty="0"/>
            <a:t>Local enforcement of active construction sites.</a:t>
          </a:r>
        </a:p>
        <a:p>
          <a:pPr marL="228600" lvl="1" indent="-228600" algn="l" defTabSz="889000">
            <a:lnSpc>
              <a:spcPct val="100000"/>
            </a:lnSpc>
            <a:spcBef>
              <a:spcPct val="0"/>
            </a:spcBef>
            <a:spcAft>
              <a:spcPct val="20000"/>
            </a:spcAft>
            <a:buChar char="•"/>
          </a:pPr>
          <a:r>
            <a:rPr lang="en-US" sz="2000" kern="1200" dirty="0"/>
            <a:t>Must work with State OKR10 permit.</a:t>
          </a:r>
        </a:p>
      </dsp:txBody>
      <dsp:txXfrm>
        <a:off x="0" y="2215434"/>
        <a:ext cx="5428035" cy="750375"/>
      </dsp:txXfrm>
    </dsp:sp>
    <dsp:sp modelId="{94FAFF1D-D2C4-4350-95A0-1E3CE62C718B}">
      <dsp:nvSpPr>
        <dsp:cNvPr id="0" name=""/>
        <dsp:cNvSpPr/>
      </dsp:nvSpPr>
      <dsp:spPr>
        <a:xfrm>
          <a:off x="0" y="2965809"/>
          <a:ext cx="5428035" cy="64350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100000"/>
            </a:lnSpc>
            <a:spcBef>
              <a:spcPct val="0"/>
            </a:spcBef>
            <a:spcAft>
              <a:spcPct val="35000"/>
            </a:spcAft>
            <a:buNone/>
          </a:pPr>
          <a:r>
            <a:rPr lang="en-US" sz="2500" kern="1200"/>
            <a:t>Post-Construction Ordinance:</a:t>
          </a:r>
        </a:p>
      </dsp:txBody>
      <dsp:txXfrm>
        <a:off x="31413" y="2997222"/>
        <a:ext cx="5365209" cy="580674"/>
      </dsp:txXfrm>
    </dsp:sp>
    <dsp:sp modelId="{1741E722-9915-4C5E-B0DD-CD7F5424DB73}">
      <dsp:nvSpPr>
        <dsp:cNvPr id="0" name=""/>
        <dsp:cNvSpPr/>
      </dsp:nvSpPr>
      <dsp:spPr>
        <a:xfrm>
          <a:off x="0" y="3609309"/>
          <a:ext cx="5428035" cy="750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340" tIns="31750" rIns="177800" bIns="31750" numCol="1" spcCol="1270" anchor="t" anchorCtr="0">
          <a:noAutofit/>
        </a:bodyPr>
        <a:lstStyle/>
        <a:p>
          <a:pPr marL="228600" lvl="1" indent="-228600" algn="l" defTabSz="889000">
            <a:lnSpc>
              <a:spcPct val="100000"/>
            </a:lnSpc>
            <a:spcBef>
              <a:spcPct val="0"/>
            </a:spcBef>
            <a:spcAft>
              <a:spcPct val="20000"/>
            </a:spcAft>
            <a:buChar char="•"/>
          </a:pPr>
          <a:r>
            <a:rPr lang="en-US" sz="2000" kern="1200" dirty="0"/>
            <a:t>Long-term pollution control of project itself.</a:t>
          </a:r>
        </a:p>
        <a:p>
          <a:pPr marL="228600" lvl="1" indent="-228600" algn="l" defTabSz="889000">
            <a:lnSpc>
              <a:spcPct val="100000"/>
            </a:lnSpc>
            <a:spcBef>
              <a:spcPct val="0"/>
            </a:spcBef>
            <a:spcAft>
              <a:spcPct val="20000"/>
            </a:spcAft>
            <a:buChar char="•"/>
          </a:pPr>
          <a:r>
            <a:rPr lang="en-US" sz="2000" kern="1200" dirty="0"/>
            <a:t>Low Impact Develop (LID) based.</a:t>
          </a:r>
        </a:p>
      </dsp:txBody>
      <dsp:txXfrm>
        <a:off x="0" y="3609309"/>
        <a:ext cx="5428035" cy="750375"/>
      </dsp:txXfrm>
    </dsp:sp>
    <dsp:sp modelId="{77A6EFDA-E537-4F36-96D3-0B277EB152F7}">
      <dsp:nvSpPr>
        <dsp:cNvPr id="0" name=""/>
        <dsp:cNvSpPr/>
      </dsp:nvSpPr>
      <dsp:spPr>
        <a:xfrm>
          <a:off x="0" y="4359684"/>
          <a:ext cx="5428035" cy="643500"/>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100000"/>
            </a:lnSpc>
            <a:spcBef>
              <a:spcPct val="0"/>
            </a:spcBef>
            <a:spcAft>
              <a:spcPct val="35000"/>
            </a:spcAft>
            <a:buNone/>
          </a:pPr>
          <a:r>
            <a:rPr lang="en-US" sz="2500" kern="1200"/>
            <a:t>Ordinances can be combined.</a:t>
          </a:r>
        </a:p>
      </dsp:txBody>
      <dsp:txXfrm>
        <a:off x="31413" y="4391097"/>
        <a:ext cx="5365209" cy="580674"/>
      </dsp:txXfrm>
    </dsp:sp>
    <dsp:sp modelId="{D42C574B-A6C2-4F50-B3E2-E03B52E27358}">
      <dsp:nvSpPr>
        <dsp:cNvPr id="0" name=""/>
        <dsp:cNvSpPr/>
      </dsp:nvSpPr>
      <dsp:spPr>
        <a:xfrm>
          <a:off x="0" y="5075183"/>
          <a:ext cx="5428035" cy="643500"/>
        </a:xfrm>
        <a:prstGeom prst="roundRect">
          <a:avLst/>
        </a:prstGeom>
        <a:solidFill>
          <a:srgbClr val="9292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100000"/>
            </a:lnSpc>
            <a:spcBef>
              <a:spcPct val="0"/>
            </a:spcBef>
            <a:spcAft>
              <a:spcPct val="35000"/>
            </a:spcAft>
            <a:buNone/>
          </a:pPr>
          <a:r>
            <a:rPr lang="en-US" sz="2500" kern="1200" dirty="0"/>
            <a:t>Can use “</a:t>
          </a:r>
          <a:r>
            <a:rPr lang="en-US" sz="2500" i="1" kern="1200" dirty="0"/>
            <a:t>other regulatory mechanism</a:t>
          </a:r>
          <a:r>
            <a:rPr lang="en-US" sz="2500" kern="1200" dirty="0"/>
            <a:t>”.</a:t>
          </a:r>
        </a:p>
      </dsp:txBody>
      <dsp:txXfrm>
        <a:off x="31413" y="5106596"/>
        <a:ext cx="5365209" cy="5806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BB1EE-2401-45CA-8370-AD33857F1002}">
      <dsp:nvSpPr>
        <dsp:cNvPr id="0" name=""/>
        <dsp:cNvSpPr/>
      </dsp:nvSpPr>
      <dsp:spPr>
        <a:xfrm>
          <a:off x="348163" y="2260"/>
          <a:ext cx="2230032" cy="133801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Stormwater Management Program (SWMP).</a:t>
          </a:r>
        </a:p>
      </dsp:txBody>
      <dsp:txXfrm>
        <a:off x="348163" y="2260"/>
        <a:ext cx="2230032" cy="1338019"/>
      </dsp:txXfrm>
    </dsp:sp>
    <dsp:sp modelId="{388E90FC-C171-478E-8891-5B2A34CE667E}">
      <dsp:nvSpPr>
        <dsp:cNvPr id="0" name=""/>
        <dsp:cNvSpPr/>
      </dsp:nvSpPr>
      <dsp:spPr>
        <a:xfrm>
          <a:off x="2801199" y="2260"/>
          <a:ext cx="2230032" cy="1338019"/>
        </a:xfrm>
        <a:prstGeom prst="rect">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Describes how local MS4 will comply.</a:t>
          </a:r>
        </a:p>
      </dsp:txBody>
      <dsp:txXfrm>
        <a:off x="2801199" y="2260"/>
        <a:ext cx="2230032" cy="1338019"/>
      </dsp:txXfrm>
    </dsp:sp>
    <dsp:sp modelId="{5BF51242-DD5C-4ED8-91F2-7FF66FD59F47}">
      <dsp:nvSpPr>
        <dsp:cNvPr id="0" name=""/>
        <dsp:cNvSpPr/>
      </dsp:nvSpPr>
      <dsp:spPr>
        <a:xfrm>
          <a:off x="348163" y="1563283"/>
          <a:ext cx="2230032" cy="1338019"/>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Strategies and Responsible Parties. </a:t>
          </a:r>
        </a:p>
      </dsp:txBody>
      <dsp:txXfrm>
        <a:off x="348163" y="1563283"/>
        <a:ext cx="2230032" cy="1338019"/>
      </dsp:txXfrm>
    </dsp:sp>
    <dsp:sp modelId="{BC11A39A-46CD-4F57-8C76-4338428BE6CA}">
      <dsp:nvSpPr>
        <dsp:cNvPr id="0" name=""/>
        <dsp:cNvSpPr/>
      </dsp:nvSpPr>
      <dsp:spPr>
        <a:xfrm>
          <a:off x="2801199" y="1563283"/>
          <a:ext cx="2230032" cy="1338019"/>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Methods &amp; procedures for compliance.</a:t>
          </a:r>
        </a:p>
      </dsp:txBody>
      <dsp:txXfrm>
        <a:off x="2801199" y="1563283"/>
        <a:ext cx="2230032" cy="1338019"/>
      </dsp:txXfrm>
    </dsp:sp>
    <dsp:sp modelId="{43CC9063-A832-47AA-86D6-826731621660}">
      <dsp:nvSpPr>
        <dsp:cNvPr id="0" name=""/>
        <dsp:cNvSpPr/>
      </dsp:nvSpPr>
      <dsp:spPr>
        <a:xfrm>
          <a:off x="348163" y="3124306"/>
          <a:ext cx="2230032" cy="1338019"/>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BMPs’ “Measurable Goals” &amp; schedules.</a:t>
          </a:r>
        </a:p>
      </dsp:txBody>
      <dsp:txXfrm>
        <a:off x="348163" y="3124306"/>
        <a:ext cx="2230032" cy="1338019"/>
      </dsp:txXfrm>
    </dsp:sp>
    <dsp:sp modelId="{54280AD1-62F9-4747-9B03-EDE127B10FAC}">
      <dsp:nvSpPr>
        <dsp:cNvPr id="0" name=""/>
        <dsp:cNvSpPr/>
      </dsp:nvSpPr>
      <dsp:spPr>
        <a:xfrm>
          <a:off x="2801199" y="3124306"/>
          <a:ext cx="2230032" cy="1338019"/>
        </a:xfrm>
        <a:prstGeom prst="rect">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Assessing BMP and program effectiveness.</a:t>
          </a:r>
        </a:p>
      </dsp:txBody>
      <dsp:txXfrm>
        <a:off x="2801199" y="3124306"/>
        <a:ext cx="2230032" cy="1338019"/>
      </dsp:txXfrm>
    </dsp:sp>
    <dsp:sp modelId="{AF360EDC-CBBB-4740-9D38-20EB1711D6BE}">
      <dsp:nvSpPr>
        <dsp:cNvPr id="0" name=""/>
        <dsp:cNvSpPr/>
      </dsp:nvSpPr>
      <dsp:spPr>
        <a:xfrm>
          <a:off x="1574681" y="4685329"/>
          <a:ext cx="2230032" cy="1338019"/>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MS4 management structure &amp; resources.</a:t>
          </a:r>
        </a:p>
      </dsp:txBody>
      <dsp:txXfrm>
        <a:off x="1574681" y="4685329"/>
        <a:ext cx="2230032" cy="13380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253D66-B7F5-43A4-97CA-BD0A3439A42F}">
      <dsp:nvSpPr>
        <dsp:cNvPr id="0" name=""/>
        <dsp:cNvSpPr/>
      </dsp:nvSpPr>
      <dsp:spPr>
        <a:xfrm>
          <a:off x="0" y="296534"/>
          <a:ext cx="5192987" cy="110722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3034" tIns="395732" rIns="403034"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Impaired Beneficial Uses</a:t>
          </a:r>
        </a:p>
        <a:p>
          <a:pPr marL="171450" lvl="1" indent="-171450" algn="l" defTabSz="844550">
            <a:lnSpc>
              <a:spcPct val="90000"/>
            </a:lnSpc>
            <a:spcBef>
              <a:spcPct val="0"/>
            </a:spcBef>
            <a:spcAft>
              <a:spcPct val="15000"/>
            </a:spcAft>
            <a:buChar char="•"/>
          </a:pPr>
          <a:r>
            <a:rPr lang="en-US" sz="1900" kern="1200"/>
            <a:t>Additional OKR04 requirements</a:t>
          </a:r>
        </a:p>
      </dsp:txBody>
      <dsp:txXfrm>
        <a:off x="0" y="296534"/>
        <a:ext cx="5192987" cy="1107225"/>
      </dsp:txXfrm>
    </dsp:sp>
    <dsp:sp modelId="{A5FC76C0-2B37-428B-A38B-7782AB2B21DA}">
      <dsp:nvSpPr>
        <dsp:cNvPr id="0" name=""/>
        <dsp:cNvSpPr/>
      </dsp:nvSpPr>
      <dsp:spPr>
        <a:xfrm>
          <a:off x="259649" y="16094"/>
          <a:ext cx="3635091" cy="5608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398" tIns="0" rIns="137398" bIns="0" numCol="1" spcCol="1270" anchor="ctr" anchorCtr="0">
          <a:noAutofit/>
        </a:bodyPr>
        <a:lstStyle/>
        <a:p>
          <a:pPr marL="0" lvl="0" indent="0" algn="l" defTabSz="977900">
            <a:lnSpc>
              <a:spcPct val="90000"/>
            </a:lnSpc>
            <a:spcBef>
              <a:spcPct val="0"/>
            </a:spcBef>
            <a:spcAft>
              <a:spcPct val="35000"/>
            </a:spcAft>
            <a:buNone/>
          </a:pPr>
          <a:r>
            <a:rPr lang="en-US" sz="2200" kern="1200" dirty="0"/>
            <a:t>303(d):</a:t>
          </a:r>
        </a:p>
      </dsp:txBody>
      <dsp:txXfrm>
        <a:off x="287029" y="43474"/>
        <a:ext cx="3580331" cy="506120"/>
      </dsp:txXfrm>
    </dsp:sp>
    <dsp:sp modelId="{0ACF8C48-88E9-4752-8D6B-42796093ED02}">
      <dsp:nvSpPr>
        <dsp:cNvPr id="0" name=""/>
        <dsp:cNvSpPr/>
      </dsp:nvSpPr>
      <dsp:spPr>
        <a:xfrm>
          <a:off x="0" y="1786800"/>
          <a:ext cx="5192987" cy="1436400"/>
        </a:xfrm>
        <a:prstGeom prst="rect">
          <a:avLst/>
        </a:prstGeom>
        <a:solidFill>
          <a:schemeClr val="lt1">
            <a:alpha val="90000"/>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3034" tIns="395732" rIns="403034"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Stormwater MS4s must comply</a:t>
          </a:r>
        </a:p>
        <a:p>
          <a:pPr marL="171450" lvl="1" indent="-171450" algn="l" defTabSz="844550">
            <a:lnSpc>
              <a:spcPct val="90000"/>
            </a:lnSpc>
            <a:spcBef>
              <a:spcPct val="0"/>
            </a:spcBef>
            <a:spcAft>
              <a:spcPct val="15000"/>
            </a:spcAft>
            <a:buChar char="•"/>
          </a:pPr>
          <a:r>
            <a:rPr lang="en-US" sz="1900" kern="1200" dirty="0"/>
            <a:t>OKR04 &amp; TMDL Report requirements</a:t>
          </a:r>
        </a:p>
        <a:p>
          <a:pPr marL="171450" lvl="1" indent="-171450" algn="l" defTabSz="844550">
            <a:lnSpc>
              <a:spcPct val="90000"/>
            </a:lnSpc>
            <a:spcBef>
              <a:spcPct val="0"/>
            </a:spcBef>
            <a:spcAft>
              <a:spcPct val="15000"/>
            </a:spcAft>
            <a:buChar char="•"/>
          </a:pPr>
          <a:r>
            <a:rPr lang="en-US" sz="1900" kern="1200"/>
            <a:t>2020 OKR04 lists MS4s with TMDLs</a:t>
          </a:r>
        </a:p>
      </dsp:txBody>
      <dsp:txXfrm>
        <a:off x="0" y="1786800"/>
        <a:ext cx="5192987" cy="1436400"/>
      </dsp:txXfrm>
    </dsp:sp>
    <dsp:sp modelId="{22A5AD1C-73CC-42D0-94B7-5770B7C9B89A}">
      <dsp:nvSpPr>
        <dsp:cNvPr id="0" name=""/>
        <dsp:cNvSpPr/>
      </dsp:nvSpPr>
      <dsp:spPr>
        <a:xfrm>
          <a:off x="259649" y="1506360"/>
          <a:ext cx="3635091" cy="56088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398" tIns="0" rIns="137398" bIns="0" numCol="1" spcCol="1270" anchor="ctr" anchorCtr="0">
          <a:noAutofit/>
        </a:bodyPr>
        <a:lstStyle/>
        <a:p>
          <a:pPr marL="0" lvl="0" indent="0" algn="l" defTabSz="977900">
            <a:lnSpc>
              <a:spcPct val="90000"/>
            </a:lnSpc>
            <a:spcBef>
              <a:spcPct val="0"/>
            </a:spcBef>
            <a:spcAft>
              <a:spcPct val="35000"/>
            </a:spcAft>
            <a:buNone/>
          </a:pPr>
          <a:r>
            <a:rPr lang="en-US" sz="2200" kern="1200" dirty="0"/>
            <a:t>TMDLs:</a:t>
          </a:r>
        </a:p>
      </dsp:txBody>
      <dsp:txXfrm>
        <a:off x="287029" y="1533740"/>
        <a:ext cx="3580331" cy="506120"/>
      </dsp:txXfrm>
    </dsp:sp>
    <dsp:sp modelId="{14ACD179-CD01-4ECC-9DB7-8E870798F0BC}">
      <dsp:nvSpPr>
        <dsp:cNvPr id="0" name=""/>
        <dsp:cNvSpPr/>
      </dsp:nvSpPr>
      <dsp:spPr>
        <a:xfrm>
          <a:off x="0" y="3606239"/>
          <a:ext cx="5192987" cy="1107225"/>
        </a:xfrm>
        <a:prstGeom prst="rect">
          <a:avLst/>
        </a:prstGeom>
        <a:solidFill>
          <a:schemeClr val="lt1">
            <a:alpha val="90000"/>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3034" tIns="395732" rIns="403034"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“Aquatic Resources of Concern”</a:t>
          </a:r>
        </a:p>
        <a:p>
          <a:pPr marL="171450" lvl="1" indent="-171450" algn="l" defTabSz="844550">
            <a:lnSpc>
              <a:spcPct val="90000"/>
            </a:lnSpc>
            <a:spcBef>
              <a:spcPct val="0"/>
            </a:spcBef>
            <a:spcAft>
              <a:spcPct val="15000"/>
            </a:spcAft>
            <a:buChar char="•"/>
          </a:pPr>
          <a:r>
            <a:rPr lang="en-US" sz="1900" kern="1200"/>
            <a:t>Protected species &amp; critical habitat</a:t>
          </a:r>
        </a:p>
      </dsp:txBody>
      <dsp:txXfrm>
        <a:off x="0" y="3606239"/>
        <a:ext cx="5192987" cy="1107225"/>
      </dsp:txXfrm>
    </dsp:sp>
    <dsp:sp modelId="{84BA3897-A269-44BD-B9A6-941EBA770E92}">
      <dsp:nvSpPr>
        <dsp:cNvPr id="0" name=""/>
        <dsp:cNvSpPr/>
      </dsp:nvSpPr>
      <dsp:spPr>
        <a:xfrm>
          <a:off x="259649" y="3325799"/>
          <a:ext cx="3635091" cy="56088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398" tIns="0" rIns="137398" bIns="0" numCol="1" spcCol="1270" anchor="ctr" anchorCtr="0">
          <a:noAutofit/>
        </a:bodyPr>
        <a:lstStyle/>
        <a:p>
          <a:pPr marL="0" lvl="0" indent="0" algn="l" defTabSz="977900">
            <a:lnSpc>
              <a:spcPct val="90000"/>
            </a:lnSpc>
            <a:spcBef>
              <a:spcPct val="0"/>
            </a:spcBef>
            <a:spcAft>
              <a:spcPct val="35000"/>
            </a:spcAft>
            <a:buNone/>
          </a:pPr>
          <a:r>
            <a:rPr lang="en-US" sz="2200" kern="1200" dirty="0"/>
            <a:t>ARC:</a:t>
          </a:r>
        </a:p>
      </dsp:txBody>
      <dsp:txXfrm>
        <a:off x="287029" y="3353179"/>
        <a:ext cx="3580331" cy="506120"/>
      </dsp:txXfrm>
    </dsp:sp>
    <dsp:sp modelId="{E0AA568E-81A4-4D45-A578-862ABE8CDEA2}">
      <dsp:nvSpPr>
        <dsp:cNvPr id="0" name=""/>
        <dsp:cNvSpPr/>
      </dsp:nvSpPr>
      <dsp:spPr>
        <a:xfrm>
          <a:off x="0" y="5096505"/>
          <a:ext cx="5192987" cy="1107225"/>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3034" tIns="395732" rIns="403034"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“Outstanding Resource Waters”</a:t>
          </a:r>
        </a:p>
        <a:p>
          <a:pPr marL="171450" lvl="1" indent="-171450" algn="l" defTabSz="844550">
            <a:lnSpc>
              <a:spcPct val="90000"/>
            </a:lnSpc>
            <a:spcBef>
              <a:spcPct val="0"/>
            </a:spcBef>
            <a:spcAft>
              <a:spcPct val="15000"/>
            </a:spcAft>
            <a:buChar char="•"/>
          </a:pPr>
          <a:r>
            <a:rPr lang="en-US" sz="1900" kern="1200"/>
            <a:t>Special requirements; Tahlequah only</a:t>
          </a:r>
        </a:p>
      </dsp:txBody>
      <dsp:txXfrm>
        <a:off x="0" y="5096505"/>
        <a:ext cx="5192987" cy="1107225"/>
      </dsp:txXfrm>
    </dsp:sp>
    <dsp:sp modelId="{5013FE23-F4B6-4464-A590-61A979E4A2A1}">
      <dsp:nvSpPr>
        <dsp:cNvPr id="0" name=""/>
        <dsp:cNvSpPr/>
      </dsp:nvSpPr>
      <dsp:spPr>
        <a:xfrm>
          <a:off x="259649" y="4816065"/>
          <a:ext cx="3635091" cy="5608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398" tIns="0" rIns="137398" bIns="0" numCol="1" spcCol="1270" anchor="ctr" anchorCtr="0">
          <a:noAutofit/>
        </a:bodyPr>
        <a:lstStyle/>
        <a:p>
          <a:pPr marL="0" lvl="0" indent="0" algn="l" defTabSz="977900">
            <a:lnSpc>
              <a:spcPct val="90000"/>
            </a:lnSpc>
            <a:spcBef>
              <a:spcPct val="0"/>
            </a:spcBef>
            <a:spcAft>
              <a:spcPct val="35000"/>
            </a:spcAft>
            <a:buNone/>
          </a:pPr>
          <a:r>
            <a:rPr lang="en-US" sz="2200" kern="1200" dirty="0"/>
            <a:t>ORW:</a:t>
          </a:r>
        </a:p>
      </dsp:txBody>
      <dsp:txXfrm>
        <a:off x="287029" y="4843445"/>
        <a:ext cx="3580331"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559BA4-6540-441A-8636-4B7F45CB221F}" type="datetimeFigureOut">
              <a:rPr lang="en-US" smtClean="0"/>
              <a:t>7/14/2020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778B52-9B1F-4B8A-B494-7D72ED3D7E7F}" type="slidenum">
              <a:rPr lang="en-US" smtClean="0"/>
              <a:t>‹#›</a:t>
            </a:fld>
            <a:endParaRPr lang="en-US"/>
          </a:p>
        </p:txBody>
      </p:sp>
    </p:spTree>
    <p:extLst>
      <p:ext uri="{BB962C8B-B14F-4D97-AF65-F5344CB8AC3E}">
        <p14:creationId xmlns:p14="http://schemas.microsoft.com/office/powerpoint/2010/main" val="383918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91426-E27F-4E4E-B345-EE6B9450837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6CCBBD0-A20F-44D3-B7FF-89BEFA6A7BF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9EEEFBD-B681-4DBF-B877-2C7E7A35B43F}"/>
              </a:ext>
            </a:extLst>
          </p:cNvPr>
          <p:cNvSpPr>
            <a:spLocks noGrp="1"/>
          </p:cNvSpPr>
          <p:nvPr>
            <p:ph type="dt" sz="half" idx="10"/>
          </p:nvPr>
        </p:nvSpPr>
        <p:spPr/>
        <p:txBody>
          <a:bodyPr/>
          <a:lstStyle/>
          <a:p>
            <a:fld id="{422960CC-3C24-4F43-98DD-AD01A1F72CA0}" type="datetime1">
              <a:rPr lang="en-US" smtClean="0"/>
              <a:t>7/14/2020</a:t>
            </a:fld>
            <a:endParaRPr lang="en-US"/>
          </a:p>
        </p:txBody>
      </p:sp>
      <p:sp>
        <p:nvSpPr>
          <p:cNvPr id="5" name="Footer Placeholder 4">
            <a:extLst>
              <a:ext uri="{FF2B5EF4-FFF2-40B4-BE49-F238E27FC236}">
                <a16:creationId xmlns:a16="http://schemas.microsoft.com/office/drawing/2014/main" id="{22508478-E1CE-419E-9FC0-E0758D24D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543C12-838E-4CB1-AF2F-23BAC3A1659B}"/>
              </a:ext>
            </a:extLst>
          </p:cNvPr>
          <p:cNvSpPr>
            <a:spLocks noGrp="1"/>
          </p:cNvSpPr>
          <p:nvPr>
            <p:ph type="sldNum" sz="quarter" idx="12"/>
          </p:nvPr>
        </p:nvSpPr>
        <p:spPr/>
        <p:txBody>
          <a:bodyPr/>
          <a:lstStyle/>
          <a:p>
            <a:fld id="{B180803E-F954-4FDB-85A4-BD2DC28727D0}" type="slidenum">
              <a:rPr lang="en-US" smtClean="0"/>
              <a:t>‹#›</a:t>
            </a:fld>
            <a:endParaRPr lang="en-US"/>
          </a:p>
        </p:txBody>
      </p:sp>
    </p:spTree>
    <p:extLst>
      <p:ext uri="{BB962C8B-B14F-4D97-AF65-F5344CB8AC3E}">
        <p14:creationId xmlns:p14="http://schemas.microsoft.com/office/powerpoint/2010/main" val="469519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00732-E88E-4018-86A1-8F9452926F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37B8E2-BEAC-4C4C-BCEC-A3196F1742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05B28A-AEB4-41E0-AFB7-2F4BE437BEE6}"/>
              </a:ext>
            </a:extLst>
          </p:cNvPr>
          <p:cNvSpPr>
            <a:spLocks noGrp="1"/>
          </p:cNvSpPr>
          <p:nvPr>
            <p:ph type="dt" sz="half" idx="10"/>
          </p:nvPr>
        </p:nvSpPr>
        <p:spPr/>
        <p:txBody>
          <a:bodyPr/>
          <a:lstStyle/>
          <a:p>
            <a:fld id="{30A95F6F-CFD2-435E-B71E-8767E7B84558}" type="datetime1">
              <a:rPr lang="en-US" smtClean="0"/>
              <a:t>7/14/2020</a:t>
            </a:fld>
            <a:endParaRPr lang="en-US"/>
          </a:p>
        </p:txBody>
      </p:sp>
      <p:sp>
        <p:nvSpPr>
          <p:cNvPr id="5" name="Footer Placeholder 4">
            <a:extLst>
              <a:ext uri="{FF2B5EF4-FFF2-40B4-BE49-F238E27FC236}">
                <a16:creationId xmlns:a16="http://schemas.microsoft.com/office/drawing/2014/main" id="{56BD6DAA-CEAF-4790-88C8-161EDC5376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984E86-39C1-42C7-93F7-9F4CC1C30863}"/>
              </a:ext>
            </a:extLst>
          </p:cNvPr>
          <p:cNvSpPr>
            <a:spLocks noGrp="1"/>
          </p:cNvSpPr>
          <p:nvPr>
            <p:ph type="sldNum" sz="quarter" idx="12"/>
          </p:nvPr>
        </p:nvSpPr>
        <p:spPr/>
        <p:txBody>
          <a:bodyPr/>
          <a:lstStyle/>
          <a:p>
            <a:fld id="{B180803E-F954-4FDB-85A4-BD2DC28727D0}" type="slidenum">
              <a:rPr lang="en-US" smtClean="0"/>
              <a:t>‹#›</a:t>
            </a:fld>
            <a:endParaRPr lang="en-US"/>
          </a:p>
        </p:txBody>
      </p:sp>
    </p:spTree>
    <p:extLst>
      <p:ext uri="{BB962C8B-B14F-4D97-AF65-F5344CB8AC3E}">
        <p14:creationId xmlns:p14="http://schemas.microsoft.com/office/powerpoint/2010/main" val="1577607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789F99-C8E1-4463-8E17-F11AF7F5A62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769AFB-495E-4D2E-9FFC-5B67CD023FC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CE82C-E491-487D-8DAE-499F0FA88994}"/>
              </a:ext>
            </a:extLst>
          </p:cNvPr>
          <p:cNvSpPr>
            <a:spLocks noGrp="1"/>
          </p:cNvSpPr>
          <p:nvPr>
            <p:ph type="dt" sz="half" idx="10"/>
          </p:nvPr>
        </p:nvSpPr>
        <p:spPr/>
        <p:txBody>
          <a:bodyPr/>
          <a:lstStyle/>
          <a:p>
            <a:fld id="{39E74F42-DB81-4C05-84C3-DFACFC54F372}" type="datetime1">
              <a:rPr lang="en-US" smtClean="0"/>
              <a:t>7/14/2020</a:t>
            </a:fld>
            <a:endParaRPr lang="en-US"/>
          </a:p>
        </p:txBody>
      </p:sp>
      <p:sp>
        <p:nvSpPr>
          <p:cNvPr id="5" name="Footer Placeholder 4">
            <a:extLst>
              <a:ext uri="{FF2B5EF4-FFF2-40B4-BE49-F238E27FC236}">
                <a16:creationId xmlns:a16="http://schemas.microsoft.com/office/drawing/2014/main" id="{04967F59-6CD8-41F4-965C-B07E06355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3B7B37-B067-4C6A-8377-8990724D5969}"/>
              </a:ext>
            </a:extLst>
          </p:cNvPr>
          <p:cNvSpPr>
            <a:spLocks noGrp="1"/>
          </p:cNvSpPr>
          <p:nvPr>
            <p:ph type="sldNum" sz="quarter" idx="12"/>
          </p:nvPr>
        </p:nvSpPr>
        <p:spPr/>
        <p:txBody>
          <a:bodyPr/>
          <a:lstStyle/>
          <a:p>
            <a:fld id="{B180803E-F954-4FDB-85A4-BD2DC28727D0}" type="slidenum">
              <a:rPr lang="en-US" smtClean="0"/>
              <a:t>‹#›</a:t>
            </a:fld>
            <a:endParaRPr lang="en-US"/>
          </a:p>
        </p:txBody>
      </p:sp>
    </p:spTree>
    <p:extLst>
      <p:ext uri="{BB962C8B-B14F-4D97-AF65-F5344CB8AC3E}">
        <p14:creationId xmlns:p14="http://schemas.microsoft.com/office/powerpoint/2010/main" val="3062665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B7343-53B3-422B-85F7-C4104D10D2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DC5264-120E-4B66-9C1C-44A6159BA0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043C87-B019-4E4B-B8CF-317AC8857762}"/>
              </a:ext>
            </a:extLst>
          </p:cNvPr>
          <p:cNvSpPr>
            <a:spLocks noGrp="1"/>
          </p:cNvSpPr>
          <p:nvPr>
            <p:ph type="dt" sz="half" idx="10"/>
          </p:nvPr>
        </p:nvSpPr>
        <p:spPr/>
        <p:txBody>
          <a:bodyPr/>
          <a:lstStyle/>
          <a:p>
            <a:fld id="{AAB82FDB-63B9-4044-8F69-A99D5FE0E358}" type="datetime1">
              <a:rPr lang="en-US" smtClean="0"/>
              <a:t>7/14/2020</a:t>
            </a:fld>
            <a:endParaRPr lang="en-US"/>
          </a:p>
        </p:txBody>
      </p:sp>
      <p:sp>
        <p:nvSpPr>
          <p:cNvPr id="5" name="Footer Placeholder 4">
            <a:extLst>
              <a:ext uri="{FF2B5EF4-FFF2-40B4-BE49-F238E27FC236}">
                <a16:creationId xmlns:a16="http://schemas.microsoft.com/office/drawing/2014/main" id="{75CD77C2-69AB-4C4F-B56F-88236F9E2B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4D6EB9-C8A2-42BE-9C46-8296A644C879}"/>
              </a:ext>
            </a:extLst>
          </p:cNvPr>
          <p:cNvSpPr>
            <a:spLocks noGrp="1"/>
          </p:cNvSpPr>
          <p:nvPr>
            <p:ph type="sldNum" sz="quarter" idx="12"/>
          </p:nvPr>
        </p:nvSpPr>
        <p:spPr/>
        <p:txBody>
          <a:bodyPr/>
          <a:lstStyle/>
          <a:p>
            <a:fld id="{B180803E-F954-4FDB-85A4-BD2DC28727D0}" type="slidenum">
              <a:rPr lang="en-US" smtClean="0"/>
              <a:t>‹#›</a:t>
            </a:fld>
            <a:endParaRPr lang="en-US"/>
          </a:p>
        </p:txBody>
      </p:sp>
    </p:spTree>
    <p:extLst>
      <p:ext uri="{BB962C8B-B14F-4D97-AF65-F5344CB8AC3E}">
        <p14:creationId xmlns:p14="http://schemas.microsoft.com/office/powerpoint/2010/main" val="2798768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8B4C2-1981-4D1A-ABB8-652DAD90432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D29913E-27C8-4344-8742-1E8F6D3B4B3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A17533-CA25-4EDC-8A48-761583414541}"/>
              </a:ext>
            </a:extLst>
          </p:cNvPr>
          <p:cNvSpPr>
            <a:spLocks noGrp="1"/>
          </p:cNvSpPr>
          <p:nvPr>
            <p:ph type="dt" sz="half" idx="10"/>
          </p:nvPr>
        </p:nvSpPr>
        <p:spPr/>
        <p:txBody>
          <a:bodyPr/>
          <a:lstStyle/>
          <a:p>
            <a:fld id="{8FBB3CF7-BE34-4052-8175-BC39C2858B4F}" type="datetime1">
              <a:rPr lang="en-US" smtClean="0"/>
              <a:t>7/14/2020</a:t>
            </a:fld>
            <a:endParaRPr lang="en-US"/>
          </a:p>
        </p:txBody>
      </p:sp>
      <p:sp>
        <p:nvSpPr>
          <p:cNvPr id="5" name="Footer Placeholder 4">
            <a:extLst>
              <a:ext uri="{FF2B5EF4-FFF2-40B4-BE49-F238E27FC236}">
                <a16:creationId xmlns:a16="http://schemas.microsoft.com/office/drawing/2014/main" id="{888B08AF-6447-48DB-BEA0-14E6919BAD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D2C35-9BAF-4E1E-A30B-E3CD3E34456E}"/>
              </a:ext>
            </a:extLst>
          </p:cNvPr>
          <p:cNvSpPr>
            <a:spLocks noGrp="1"/>
          </p:cNvSpPr>
          <p:nvPr>
            <p:ph type="sldNum" sz="quarter" idx="12"/>
          </p:nvPr>
        </p:nvSpPr>
        <p:spPr/>
        <p:txBody>
          <a:bodyPr/>
          <a:lstStyle/>
          <a:p>
            <a:fld id="{B180803E-F954-4FDB-85A4-BD2DC28727D0}" type="slidenum">
              <a:rPr lang="en-US" smtClean="0"/>
              <a:t>‹#›</a:t>
            </a:fld>
            <a:endParaRPr lang="en-US"/>
          </a:p>
        </p:txBody>
      </p:sp>
    </p:spTree>
    <p:extLst>
      <p:ext uri="{BB962C8B-B14F-4D97-AF65-F5344CB8AC3E}">
        <p14:creationId xmlns:p14="http://schemas.microsoft.com/office/powerpoint/2010/main" val="1202122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30C38-2D69-41F6-94C0-C58D667F00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6A36AD-5B79-4B7A-99E8-3B707C1336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60A57C-A377-4E35-8A5D-C5105DA3080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164C59-5E0A-4D67-BD5A-E27777ED0372}"/>
              </a:ext>
            </a:extLst>
          </p:cNvPr>
          <p:cNvSpPr>
            <a:spLocks noGrp="1"/>
          </p:cNvSpPr>
          <p:nvPr>
            <p:ph type="dt" sz="half" idx="10"/>
          </p:nvPr>
        </p:nvSpPr>
        <p:spPr/>
        <p:txBody>
          <a:bodyPr/>
          <a:lstStyle/>
          <a:p>
            <a:fld id="{2DD39705-6A8A-4DFC-8CAC-AFC4323C52DA}" type="datetime1">
              <a:rPr lang="en-US" smtClean="0"/>
              <a:t>7/14/2020</a:t>
            </a:fld>
            <a:endParaRPr lang="en-US"/>
          </a:p>
        </p:txBody>
      </p:sp>
      <p:sp>
        <p:nvSpPr>
          <p:cNvPr id="6" name="Footer Placeholder 5">
            <a:extLst>
              <a:ext uri="{FF2B5EF4-FFF2-40B4-BE49-F238E27FC236}">
                <a16:creationId xmlns:a16="http://schemas.microsoft.com/office/drawing/2014/main" id="{FB52E669-9860-4B1E-A111-8885658F4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FDAA54-1C0E-4D2D-94C8-DCABA2DEEC70}"/>
              </a:ext>
            </a:extLst>
          </p:cNvPr>
          <p:cNvSpPr>
            <a:spLocks noGrp="1"/>
          </p:cNvSpPr>
          <p:nvPr>
            <p:ph type="sldNum" sz="quarter" idx="12"/>
          </p:nvPr>
        </p:nvSpPr>
        <p:spPr/>
        <p:txBody>
          <a:bodyPr/>
          <a:lstStyle/>
          <a:p>
            <a:fld id="{B180803E-F954-4FDB-85A4-BD2DC28727D0}" type="slidenum">
              <a:rPr lang="en-US" smtClean="0"/>
              <a:t>‹#›</a:t>
            </a:fld>
            <a:endParaRPr lang="en-US"/>
          </a:p>
        </p:txBody>
      </p:sp>
    </p:spTree>
    <p:extLst>
      <p:ext uri="{BB962C8B-B14F-4D97-AF65-F5344CB8AC3E}">
        <p14:creationId xmlns:p14="http://schemas.microsoft.com/office/powerpoint/2010/main" val="758885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F6AAE-4748-4304-83CD-CBE98B2B525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335CCB-1B0D-458B-B004-20AB543C550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C3A4D0D-5212-4A5F-A16D-99A0BBF7632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4E62A1-6CA2-4D06-8A99-AE749B0B39B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6C8CCE6-9407-464D-8B67-0053D729914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097E21-2B39-45BB-96BD-F7103A0CAB35}"/>
              </a:ext>
            </a:extLst>
          </p:cNvPr>
          <p:cNvSpPr>
            <a:spLocks noGrp="1"/>
          </p:cNvSpPr>
          <p:nvPr>
            <p:ph type="dt" sz="half" idx="10"/>
          </p:nvPr>
        </p:nvSpPr>
        <p:spPr/>
        <p:txBody>
          <a:bodyPr/>
          <a:lstStyle/>
          <a:p>
            <a:fld id="{D9EB0D60-6B83-4580-9637-EFA7CDD2CF1D}" type="datetime1">
              <a:rPr lang="en-US" smtClean="0"/>
              <a:t>7/14/2020</a:t>
            </a:fld>
            <a:endParaRPr lang="en-US"/>
          </a:p>
        </p:txBody>
      </p:sp>
      <p:sp>
        <p:nvSpPr>
          <p:cNvPr id="8" name="Footer Placeholder 7">
            <a:extLst>
              <a:ext uri="{FF2B5EF4-FFF2-40B4-BE49-F238E27FC236}">
                <a16:creationId xmlns:a16="http://schemas.microsoft.com/office/drawing/2014/main" id="{005E399A-8204-4541-9326-E38118BA7C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35BD2C-F6B2-49BC-95CF-EDFA11A8B33E}"/>
              </a:ext>
            </a:extLst>
          </p:cNvPr>
          <p:cNvSpPr>
            <a:spLocks noGrp="1"/>
          </p:cNvSpPr>
          <p:nvPr>
            <p:ph type="sldNum" sz="quarter" idx="12"/>
          </p:nvPr>
        </p:nvSpPr>
        <p:spPr/>
        <p:txBody>
          <a:bodyPr/>
          <a:lstStyle/>
          <a:p>
            <a:fld id="{B180803E-F954-4FDB-85A4-BD2DC28727D0}" type="slidenum">
              <a:rPr lang="en-US" smtClean="0"/>
              <a:t>‹#›</a:t>
            </a:fld>
            <a:endParaRPr lang="en-US"/>
          </a:p>
        </p:txBody>
      </p:sp>
    </p:spTree>
    <p:extLst>
      <p:ext uri="{BB962C8B-B14F-4D97-AF65-F5344CB8AC3E}">
        <p14:creationId xmlns:p14="http://schemas.microsoft.com/office/powerpoint/2010/main" val="2582821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FD20-5BC6-4464-A54A-FB9809C6C6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82AC44-5053-42D4-A304-A72CAA15C3BF}"/>
              </a:ext>
            </a:extLst>
          </p:cNvPr>
          <p:cNvSpPr>
            <a:spLocks noGrp="1"/>
          </p:cNvSpPr>
          <p:nvPr>
            <p:ph type="dt" sz="half" idx="10"/>
          </p:nvPr>
        </p:nvSpPr>
        <p:spPr/>
        <p:txBody>
          <a:bodyPr/>
          <a:lstStyle/>
          <a:p>
            <a:fld id="{D8000EFA-6163-4DF6-922B-C4E0FADE5CFC}" type="datetime1">
              <a:rPr lang="en-US" smtClean="0"/>
              <a:t>7/14/2020</a:t>
            </a:fld>
            <a:endParaRPr lang="en-US"/>
          </a:p>
        </p:txBody>
      </p:sp>
      <p:sp>
        <p:nvSpPr>
          <p:cNvPr id="4" name="Footer Placeholder 3">
            <a:extLst>
              <a:ext uri="{FF2B5EF4-FFF2-40B4-BE49-F238E27FC236}">
                <a16:creationId xmlns:a16="http://schemas.microsoft.com/office/drawing/2014/main" id="{4EEA2D7A-9BEF-44AC-B743-89009FADDB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E3D5FC-FD21-4470-AE1E-5B28ED630679}"/>
              </a:ext>
            </a:extLst>
          </p:cNvPr>
          <p:cNvSpPr>
            <a:spLocks noGrp="1"/>
          </p:cNvSpPr>
          <p:nvPr>
            <p:ph type="sldNum" sz="quarter" idx="12"/>
          </p:nvPr>
        </p:nvSpPr>
        <p:spPr/>
        <p:txBody>
          <a:bodyPr/>
          <a:lstStyle/>
          <a:p>
            <a:fld id="{B180803E-F954-4FDB-85A4-BD2DC28727D0}" type="slidenum">
              <a:rPr lang="en-US" smtClean="0"/>
              <a:t>‹#›</a:t>
            </a:fld>
            <a:endParaRPr lang="en-US"/>
          </a:p>
        </p:txBody>
      </p:sp>
    </p:spTree>
    <p:extLst>
      <p:ext uri="{BB962C8B-B14F-4D97-AF65-F5344CB8AC3E}">
        <p14:creationId xmlns:p14="http://schemas.microsoft.com/office/powerpoint/2010/main" val="259481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E5D281-1BBB-448F-B4DA-B64E7C711E40}"/>
              </a:ext>
            </a:extLst>
          </p:cNvPr>
          <p:cNvSpPr>
            <a:spLocks noGrp="1"/>
          </p:cNvSpPr>
          <p:nvPr>
            <p:ph type="dt" sz="half" idx="10"/>
          </p:nvPr>
        </p:nvSpPr>
        <p:spPr/>
        <p:txBody>
          <a:bodyPr/>
          <a:lstStyle/>
          <a:p>
            <a:fld id="{45416FD7-EE19-4311-A196-6D1C3F13D730}" type="datetime1">
              <a:rPr lang="en-US" smtClean="0"/>
              <a:t>7/14/2020</a:t>
            </a:fld>
            <a:endParaRPr lang="en-US"/>
          </a:p>
        </p:txBody>
      </p:sp>
      <p:sp>
        <p:nvSpPr>
          <p:cNvPr id="3" name="Footer Placeholder 2">
            <a:extLst>
              <a:ext uri="{FF2B5EF4-FFF2-40B4-BE49-F238E27FC236}">
                <a16:creationId xmlns:a16="http://schemas.microsoft.com/office/drawing/2014/main" id="{AF1FEDD0-B0CB-4AAF-85CF-D28870FB3E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682BCE-7539-4C38-9441-92FB10C3647C}"/>
              </a:ext>
            </a:extLst>
          </p:cNvPr>
          <p:cNvSpPr>
            <a:spLocks noGrp="1"/>
          </p:cNvSpPr>
          <p:nvPr>
            <p:ph type="sldNum" sz="quarter" idx="12"/>
          </p:nvPr>
        </p:nvSpPr>
        <p:spPr/>
        <p:txBody>
          <a:bodyPr/>
          <a:lstStyle/>
          <a:p>
            <a:fld id="{B180803E-F954-4FDB-85A4-BD2DC28727D0}" type="slidenum">
              <a:rPr lang="en-US" smtClean="0"/>
              <a:t>‹#›</a:t>
            </a:fld>
            <a:endParaRPr lang="en-US"/>
          </a:p>
        </p:txBody>
      </p:sp>
    </p:spTree>
    <p:extLst>
      <p:ext uri="{BB962C8B-B14F-4D97-AF65-F5344CB8AC3E}">
        <p14:creationId xmlns:p14="http://schemas.microsoft.com/office/powerpoint/2010/main" val="69393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86CEC-6FEF-4570-A1B0-2C4CF5FBC31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C329AA2-F7E3-4CCA-B7DC-11DD4DF4FA3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34C48B-E05E-4C18-9714-7A73243CB1D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FEC607A-00C3-46A9-843A-66033960BD79}"/>
              </a:ext>
            </a:extLst>
          </p:cNvPr>
          <p:cNvSpPr>
            <a:spLocks noGrp="1"/>
          </p:cNvSpPr>
          <p:nvPr>
            <p:ph type="dt" sz="half" idx="10"/>
          </p:nvPr>
        </p:nvSpPr>
        <p:spPr/>
        <p:txBody>
          <a:bodyPr/>
          <a:lstStyle/>
          <a:p>
            <a:fld id="{9276D918-65E1-4C57-956B-343C36929703}" type="datetime1">
              <a:rPr lang="en-US" smtClean="0"/>
              <a:t>7/14/2020</a:t>
            </a:fld>
            <a:endParaRPr lang="en-US"/>
          </a:p>
        </p:txBody>
      </p:sp>
      <p:sp>
        <p:nvSpPr>
          <p:cNvPr id="6" name="Footer Placeholder 5">
            <a:extLst>
              <a:ext uri="{FF2B5EF4-FFF2-40B4-BE49-F238E27FC236}">
                <a16:creationId xmlns:a16="http://schemas.microsoft.com/office/drawing/2014/main" id="{AD517BDD-EF4F-4AF4-BC94-171376FAC1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668AFC-EB64-46BD-94A2-D8E30F00102F}"/>
              </a:ext>
            </a:extLst>
          </p:cNvPr>
          <p:cNvSpPr>
            <a:spLocks noGrp="1"/>
          </p:cNvSpPr>
          <p:nvPr>
            <p:ph type="sldNum" sz="quarter" idx="12"/>
          </p:nvPr>
        </p:nvSpPr>
        <p:spPr/>
        <p:txBody>
          <a:bodyPr/>
          <a:lstStyle/>
          <a:p>
            <a:fld id="{B180803E-F954-4FDB-85A4-BD2DC28727D0}" type="slidenum">
              <a:rPr lang="en-US" smtClean="0"/>
              <a:t>‹#›</a:t>
            </a:fld>
            <a:endParaRPr lang="en-US"/>
          </a:p>
        </p:txBody>
      </p:sp>
    </p:spTree>
    <p:extLst>
      <p:ext uri="{BB962C8B-B14F-4D97-AF65-F5344CB8AC3E}">
        <p14:creationId xmlns:p14="http://schemas.microsoft.com/office/powerpoint/2010/main" val="2321275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89184-74C1-4CD5-B2A2-183263752AB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C03422F-F6BB-4025-9D16-3F987D525DC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CDC7BBC-9D5A-4625-8950-9AC56E1DAE8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901CA04-17D0-4F73-B7E7-3C746B932CF8}"/>
              </a:ext>
            </a:extLst>
          </p:cNvPr>
          <p:cNvSpPr>
            <a:spLocks noGrp="1"/>
          </p:cNvSpPr>
          <p:nvPr>
            <p:ph type="dt" sz="half" idx="10"/>
          </p:nvPr>
        </p:nvSpPr>
        <p:spPr/>
        <p:txBody>
          <a:bodyPr/>
          <a:lstStyle/>
          <a:p>
            <a:fld id="{7CC3C2E3-2CBA-41EF-8C75-3D11328CF1A5}" type="datetime1">
              <a:rPr lang="en-US" smtClean="0"/>
              <a:t>7/14/2020</a:t>
            </a:fld>
            <a:endParaRPr lang="en-US"/>
          </a:p>
        </p:txBody>
      </p:sp>
      <p:sp>
        <p:nvSpPr>
          <p:cNvPr id="6" name="Footer Placeholder 5">
            <a:extLst>
              <a:ext uri="{FF2B5EF4-FFF2-40B4-BE49-F238E27FC236}">
                <a16:creationId xmlns:a16="http://schemas.microsoft.com/office/drawing/2014/main" id="{130F08B2-1EBE-4807-B80B-DC9C154254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BF910-FBF4-475F-880C-38ADBD3A2A9A}"/>
              </a:ext>
            </a:extLst>
          </p:cNvPr>
          <p:cNvSpPr>
            <a:spLocks noGrp="1"/>
          </p:cNvSpPr>
          <p:nvPr>
            <p:ph type="sldNum" sz="quarter" idx="12"/>
          </p:nvPr>
        </p:nvSpPr>
        <p:spPr/>
        <p:txBody>
          <a:bodyPr/>
          <a:lstStyle/>
          <a:p>
            <a:fld id="{B180803E-F954-4FDB-85A4-BD2DC28727D0}" type="slidenum">
              <a:rPr lang="en-US" smtClean="0"/>
              <a:t>‹#›</a:t>
            </a:fld>
            <a:endParaRPr lang="en-US"/>
          </a:p>
        </p:txBody>
      </p:sp>
    </p:spTree>
    <p:extLst>
      <p:ext uri="{BB962C8B-B14F-4D97-AF65-F5344CB8AC3E}">
        <p14:creationId xmlns:p14="http://schemas.microsoft.com/office/powerpoint/2010/main" val="2639753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A07E0A-2BA5-4925-8954-FB986B52CC2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942AE3-21B0-41CE-89C5-E25EA0702FE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06CFBA-7412-4CF0-A859-5E337C529E2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79B62D7-931E-44B1-9488-CB60DAC42532}" type="datetime1">
              <a:rPr lang="en-US" smtClean="0"/>
              <a:t>7/14/2020</a:t>
            </a:fld>
            <a:endParaRPr lang="en-US"/>
          </a:p>
        </p:txBody>
      </p:sp>
      <p:sp>
        <p:nvSpPr>
          <p:cNvPr id="5" name="Footer Placeholder 4">
            <a:extLst>
              <a:ext uri="{FF2B5EF4-FFF2-40B4-BE49-F238E27FC236}">
                <a16:creationId xmlns:a16="http://schemas.microsoft.com/office/drawing/2014/main" id="{FB814CF4-0944-4D57-9D6E-72776C24339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3CA0FF-3A31-475C-A822-7CCCC94DE7F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180803E-F954-4FDB-85A4-BD2DC28727D0}" type="slidenum">
              <a:rPr lang="en-US" smtClean="0"/>
              <a:t>‹#›</a:t>
            </a:fld>
            <a:endParaRPr lang="en-US"/>
          </a:p>
        </p:txBody>
      </p:sp>
    </p:spTree>
    <p:extLst>
      <p:ext uri="{BB962C8B-B14F-4D97-AF65-F5344CB8AC3E}">
        <p14:creationId xmlns:p14="http://schemas.microsoft.com/office/powerpoint/2010/main" val="3717173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xml"/><Relationship Id="rId7" Type="http://schemas.openxmlformats.org/officeDocument/2006/relationships/diagramColors" Target="../diagrams/colors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2.xml"/><Relationship Id="rId7" Type="http://schemas.openxmlformats.org/officeDocument/2006/relationships/diagramColors" Target="../diagrams/colors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4CE5841-C184-4A70-A609-5FE4A5078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4A1499-F483-4BCE-BCEA-52CC5287DC0F}"/>
              </a:ext>
            </a:extLst>
          </p:cNvPr>
          <p:cNvSpPr>
            <a:spLocks noGrp="1"/>
          </p:cNvSpPr>
          <p:nvPr>
            <p:ph type="ctrTitle"/>
          </p:nvPr>
        </p:nvSpPr>
        <p:spPr>
          <a:xfrm>
            <a:off x="630936" y="1683169"/>
            <a:ext cx="3051636" cy="4148586"/>
          </a:xfrm>
        </p:spPr>
        <p:txBody>
          <a:bodyPr vert="horz" lIns="91440" tIns="45720" rIns="91440" bIns="45720" rtlCol="0" anchor="t">
            <a:normAutofit/>
          </a:bodyPr>
          <a:lstStyle/>
          <a:p>
            <a:pPr algn="l" defTabSz="914400"/>
            <a:r>
              <a:rPr lang="en-US" sz="4200" kern="1200">
                <a:solidFill>
                  <a:schemeClr val="tx1"/>
                </a:solidFill>
                <a:latin typeface="+mj-lt"/>
                <a:ea typeface="+mj-ea"/>
                <a:cs typeface="+mj-cs"/>
              </a:rPr>
              <a:t>OKR04 Permit Overview and Phase II Permittees</a:t>
            </a:r>
          </a:p>
        </p:txBody>
      </p:sp>
      <p:sp>
        <p:nvSpPr>
          <p:cNvPr id="3" name="Subtitle 2">
            <a:extLst>
              <a:ext uri="{FF2B5EF4-FFF2-40B4-BE49-F238E27FC236}">
                <a16:creationId xmlns:a16="http://schemas.microsoft.com/office/drawing/2014/main" id="{9D4A30D4-BD8A-49BC-AAF8-BC4C41E92D8C}"/>
              </a:ext>
            </a:extLst>
          </p:cNvPr>
          <p:cNvSpPr>
            <a:spLocks noGrp="1"/>
          </p:cNvSpPr>
          <p:nvPr>
            <p:ph type="subTitle" idx="1"/>
          </p:nvPr>
        </p:nvSpPr>
        <p:spPr>
          <a:xfrm>
            <a:off x="3961916" y="2642075"/>
            <a:ext cx="4902740" cy="2570931"/>
          </a:xfrm>
        </p:spPr>
        <p:txBody>
          <a:bodyPr vert="horz" lIns="91440" tIns="45720" rIns="91440" bIns="45720" rtlCol="0">
            <a:normAutofit/>
          </a:bodyPr>
          <a:lstStyle/>
          <a:p>
            <a:pPr algn="l" defTabSz="914400"/>
            <a:r>
              <a:rPr lang="en-US" sz="2400" dirty="0"/>
              <a:t>Part 2 of Stormwater 101 Training</a:t>
            </a:r>
          </a:p>
          <a:p>
            <a:pPr algn="l" defTabSz="914400"/>
            <a:endParaRPr lang="en-US" sz="2100" dirty="0"/>
          </a:p>
          <a:p>
            <a:pPr algn="l" defTabSz="914400"/>
            <a:r>
              <a:rPr lang="en-US" sz="2100" dirty="0"/>
              <a:t>Prepared by INCOG for</a:t>
            </a:r>
          </a:p>
          <a:p>
            <a:pPr algn="l" defTabSz="914400"/>
            <a:r>
              <a:rPr lang="en-US" sz="2100" dirty="0"/>
              <a:t>Green Country Stormwater Alliance (GCSA)</a:t>
            </a:r>
          </a:p>
          <a:p>
            <a:pPr algn="l" defTabSz="914400"/>
            <a:r>
              <a:rPr lang="en-US" sz="2100" dirty="0"/>
              <a:t>June 2020</a:t>
            </a:r>
          </a:p>
        </p:txBody>
      </p:sp>
      <p:sp>
        <p:nvSpPr>
          <p:cNvPr id="10" name="Rectangle 9">
            <a:extLst>
              <a:ext uri="{FF2B5EF4-FFF2-40B4-BE49-F238E27FC236}">
                <a16:creationId xmlns:a16="http://schemas.microsoft.com/office/drawing/2014/main" id="{CD1AAA2C-FBBE-42AA-B869-31D524B76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6120654"/>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5F937BBF-9326-4230-AB1B-F1795E350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180844" y="4526064"/>
            <a:ext cx="54864" cy="3154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Audio 4">
            <a:hlinkClick r:id="" action="ppaction://media"/>
            <a:extLst>
              <a:ext uri="{FF2B5EF4-FFF2-40B4-BE49-F238E27FC236}">
                <a16:creationId xmlns:a16="http://schemas.microsoft.com/office/drawing/2014/main" id="{A4E946C4-0170-4950-A5A9-01ED5DDF30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42206402"/>
      </p:ext>
    </p:extLst>
  </p:cSld>
  <p:clrMapOvr>
    <a:masterClrMapping/>
  </p:clrMapOvr>
  <mc:AlternateContent xmlns:mc="http://schemas.openxmlformats.org/markup-compatibility/2006" xmlns:p14="http://schemas.microsoft.com/office/powerpoint/2010/main">
    <mc:Choice Requires="p14">
      <p:transition spd="slow" p14:dur="2000" advTm="96649"/>
    </mc:Choice>
    <mc:Fallback xmlns="">
      <p:transition spd="slow" advTm="96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3746" y="303591"/>
            <a:ext cx="3251495"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ED2137-A56C-4099-BA02-B88D654F08FC}"/>
              </a:ext>
            </a:extLst>
          </p:cNvPr>
          <p:cNvSpPr>
            <a:spLocks noGrp="1"/>
          </p:cNvSpPr>
          <p:nvPr>
            <p:ph type="title"/>
          </p:nvPr>
        </p:nvSpPr>
        <p:spPr>
          <a:xfrm>
            <a:off x="453639" y="623776"/>
            <a:ext cx="2851707" cy="5256371"/>
          </a:xfrm>
        </p:spPr>
        <p:txBody>
          <a:bodyPr>
            <a:normAutofit/>
          </a:bodyPr>
          <a:lstStyle/>
          <a:p>
            <a:pPr algn="ctr"/>
            <a:r>
              <a:rPr lang="en-US" sz="4200" dirty="0">
                <a:solidFill>
                  <a:schemeClr val="bg1"/>
                </a:solidFill>
              </a:rPr>
              <a:t>Oklahoma “Waters of the State”</a:t>
            </a:r>
          </a:p>
        </p:txBody>
      </p:sp>
      <p:sp>
        <p:nvSpPr>
          <p:cNvPr id="4" name="Slide Number Placeholder 3">
            <a:extLst>
              <a:ext uri="{FF2B5EF4-FFF2-40B4-BE49-F238E27FC236}">
                <a16:creationId xmlns:a16="http://schemas.microsoft.com/office/drawing/2014/main" id="{95398E0E-F478-49E9-BAD2-659452EA61B5}"/>
              </a:ext>
            </a:extLst>
          </p:cNvPr>
          <p:cNvSpPr>
            <a:spLocks noGrp="1"/>
          </p:cNvSpPr>
          <p:nvPr>
            <p:ph type="sldNum" sz="quarter" idx="12"/>
          </p:nvPr>
        </p:nvSpPr>
        <p:spPr>
          <a:xfrm>
            <a:off x="6457950" y="6356350"/>
            <a:ext cx="2057400" cy="365125"/>
          </a:xfrm>
        </p:spPr>
        <p:txBody>
          <a:bodyPr>
            <a:noAutofit/>
          </a:bodyPr>
          <a:lstStyle/>
          <a:p>
            <a:pPr>
              <a:spcAft>
                <a:spcPts val="600"/>
              </a:spcAft>
            </a:pPr>
            <a:fld id="{B180803E-F954-4FDB-85A4-BD2DC28727D0}" type="slidenum">
              <a:rPr lang="en-US" sz="2400">
                <a:solidFill>
                  <a:srgbClr val="898989"/>
                </a:solidFill>
              </a:rPr>
              <a:pPr>
                <a:spcAft>
                  <a:spcPts val="600"/>
                </a:spcAft>
              </a:pPr>
              <a:t>10</a:t>
            </a:fld>
            <a:endParaRPr lang="en-US" sz="2400" dirty="0">
              <a:solidFill>
                <a:srgbClr val="898989"/>
              </a:solidFill>
            </a:endParaRPr>
          </a:p>
        </p:txBody>
      </p:sp>
      <p:graphicFrame>
        <p:nvGraphicFramePr>
          <p:cNvPr id="6" name="Content Placeholder 2">
            <a:extLst>
              <a:ext uri="{FF2B5EF4-FFF2-40B4-BE49-F238E27FC236}">
                <a16:creationId xmlns:a16="http://schemas.microsoft.com/office/drawing/2014/main" id="{691AC6DA-B4A9-4D48-BE5D-A77F5C89D8A2}"/>
              </a:ext>
            </a:extLst>
          </p:cNvPr>
          <p:cNvGraphicFramePr>
            <a:graphicFrameLocks noGrp="1"/>
          </p:cNvGraphicFramePr>
          <p:nvPr>
            <p:ph idx="1"/>
            <p:extLst>
              <p:ext uri="{D42A27DB-BD31-4B8C-83A1-F6EECF244321}">
                <p14:modId xmlns:p14="http://schemas.microsoft.com/office/powerpoint/2010/main" val="1599917713"/>
              </p:ext>
            </p:extLst>
          </p:nvPr>
        </p:nvGraphicFramePr>
        <p:xfrm>
          <a:off x="3875238" y="303591"/>
          <a:ext cx="4941519" cy="58967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EC89244D-152B-43C3-A0EA-62A694C8A13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10110302"/>
      </p:ext>
    </p:extLst>
  </p:cSld>
  <p:clrMapOvr>
    <a:masterClrMapping/>
  </p:clrMapOvr>
  <mc:AlternateContent xmlns:mc="http://schemas.openxmlformats.org/markup-compatibility/2006" xmlns:p14="http://schemas.microsoft.com/office/powerpoint/2010/main">
    <mc:Choice Requires="p14">
      <p:transition spd="slow" p14:dur="2000" advTm="54291"/>
    </mc:Choice>
    <mc:Fallback xmlns="">
      <p:transition spd="slow" advTm="54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D2137-A56C-4099-BA02-B88D654F08FC}"/>
              </a:ext>
            </a:extLst>
          </p:cNvPr>
          <p:cNvSpPr>
            <a:spLocks noGrp="1"/>
          </p:cNvSpPr>
          <p:nvPr>
            <p:ph type="title"/>
          </p:nvPr>
        </p:nvSpPr>
        <p:spPr>
          <a:xfrm>
            <a:off x="282102" y="620392"/>
            <a:ext cx="2752928" cy="5504688"/>
          </a:xfrm>
        </p:spPr>
        <p:txBody>
          <a:bodyPr>
            <a:normAutofit/>
          </a:bodyPr>
          <a:lstStyle/>
          <a:p>
            <a:pPr algn="ctr"/>
            <a:r>
              <a:rPr lang="en-US" sz="4000" dirty="0"/>
              <a:t>Minimum Control Measures (MCMs)</a:t>
            </a:r>
          </a:p>
        </p:txBody>
      </p:sp>
      <p:sp>
        <p:nvSpPr>
          <p:cNvPr id="4" name="Slide Number Placeholder 3">
            <a:extLst>
              <a:ext uri="{FF2B5EF4-FFF2-40B4-BE49-F238E27FC236}">
                <a16:creationId xmlns:a16="http://schemas.microsoft.com/office/drawing/2014/main" id="{95398E0E-F478-49E9-BAD2-659452EA61B5}"/>
              </a:ext>
            </a:extLst>
          </p:cNvPr>
          <p:cNvSpPr>
            <a:spLocks noGrp="1"/>
          </p:cNvSpPr>
          <p:nvPr>
            <p:ph type="sldNum" sz="quarter" idx="12"/>
          </p:nvPr>
        </p:nvSpPr>
        <p:spPr>
          <a:xfrm>
            <a:off x="6457950" y="6356350"/>
            <a:ext cx="2057400" cy="365125"/>
          </a:xfrm>
        </p:spPr>
        <p:txBody>
          <a:bodyPr>
            <a:noAutofit/>
          </a:bodyPr>
          <a:lstStyle/>
          <a:p>
            <a:pPr>
              <a:spcAft>
                <a:spcPts val="600"/>
              </a:spcAft>
            </a:pPr>
            <a:fld id="{B180803E-F954-4FDB-85A4-BD2DC28727D0}" type="slidenum">
              <a:rPr lang="en-US" sz="2400"/>
              <a:pPr>
                <a:spcAft>
                  <a:spcPts val="600"/>
                </a:spcAft>
              </a:pPr>
              <a:t>11</a:t>
            </a:fld>
            <a:endParaRPr lang="en-US" sz="2400" dirty="0"/>
          </a:p>
        </p:txBody>
      </p:sp>
      <p:graphicFrame>
        <p:nvGraphicFramePr>
          <p:cNvPr id="7" name="Content Placeholder 2">
            <a:extLst>
              <a:ext uri="{FF2B5EF4-FFF2-40B4-BE49-F238E27FC236}">
                <a16:creationId xmlns:a16="http://schemas.microsoft.com/office/drawing/2014/main" id="{EF3F0718-9AC3-4E1A-91C1-E5B0DDE211B0}"/>
              </a:ext>
            </a:extLst>
          </p:cNvPr>
          <p:cNvGraphicFramePr>
            <a:graphicFrameLocks noGrp="1"/>
          </p:cNvGraphicFramePr>
          <p:nvPr>
            <p:ph idx="1"/>
            <p:extLst>
              <p:ext uri="{D42A27DB-BD31-4B8C-83A1-F6EECF244321}">
                <p14:modId xmlns:p14="http://schemas.microsoft.com/office/powerpoint/2010/main" val="2616942248"/>
              </p:ext>
            </p:extLst>
          </p:nvPr>
        </p:nvGraphicFramePr>
        <p:xfrm>
          <a:off x="3346315" y="1099227"/>
          <a:ext cx="5515583" cy="4776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38189580-66CB-4747-87AA-2555C34A37F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00779205"/>
      </p:ext>
    </p:extLst>
  </p:cSld>
  <p:clrMapOvr>
    <a:masterClrMapping/>
  </p:clrMapOvr>
  <mc:AlternateContent xmlns:mc="http://schemas.openxmlformats.org/markup-compatibility/2006" xmlns:p14="http://schemas.microsoft.com/office/powerpoint/2010/main">
    <mc:Choice Requires="p14">
      <p:transition spd="slow" p14:dur="2000" advTm="200418"/>
    </mc:Choice>
    <mc:Fallback xmlns="">
      <p:transition spd="slow" advTm="200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14">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3746" y="303591"/>
            <a:ext cx="325149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51DD1F-F6F1-41F6-92FB-A1F8C76CBB1E}"/>
              </a:ext>
            </a:extLst>
          </p:cNvPr>
          <p:cNvSpPr>
            <a:spLocks noGrp="1"/>
          </p:cNvSpPr>
          <p:nvPr>
            <p:ph type="title"/>
          </p:nvPr>
        </p:nvSpPr>
        <p:spPr>
          <a:xfrm>
            <a:off x="445770" y="637125"/>
            <a:ext cx="2851707" cy="5256371"/>
          </a:xfrm>
        </p:spPr>
        <p:txBody>
          <a:bodyPr>
            <a:normAutofit/>
          </a:bodyPr>
          <a:lstStyle/>
          <a:p>
            <a:r>
              <a:rPr lang="en-US" sz="4200"/>
              <a:t>Three Local Ordinances Are Required</a:t>
            </a:r>
          </a:p>
        </p:txBody>
      </p:sp>
      <p:sp>
        <p:nvSpPr>
          <p:cNvPr id="4" name="Slide Number Placeholder 3">
            <a:extLst>
              <a:ext uri="{FF2B5EF4-FFF2-40B4-BE49-F238E27FC236}">
                <a16:creationId xmlns:a16="http://schemas.microsoft.com/office/drawing/2014/main" id="{A253AC8D-6CF0-4D20-9673-B9DB33B5B56C}"/>
              </a:ext>
            </a:extLst>
          </p:cNvPr>
          <p:cNvSpPr>
            <a:spLocks noGrp="1"/>
          </p:cNvSpPr>
          <p:nvPr>
            <p:ph type="sldNum" sz="quarter" idx="12"/>
          </p:nvPr>
        </p:nvSpPr>
        <p:spPr>
          <a:xfrm>
            <a:off x="6457950" y="6356350"/>
            <a:ext cx="2057400" cy="365125"/>
          </a:xfrm>
        </p:spPr>
        <p:txBody>
          <a:bodyPr>
            <a:noAutofit/>
          </a:bodyPr>
          <a:lstStyle/>
          <a:p>
            <a:pPr>
              <a:spcAft>
                <a:spcPts val="600"/>
              </a:spcAft>
            </a:pPr>
            <a:fld id="{B180803E-F954-4FDB-85A4-BD2DC28727D0}" type="slidenum">
              <a:rPr lang="en-US" sz="2400" smtClean="0">
                <a:solidFill>
                  <a:srgbClr val="898989"/>
                </a:solidFill>
              </a:rPr>
              <a:pPr>
                <a:spcAft>
                  <a:spcPts val="600"/>
                </a:spcAft>
              </a:pPr>
              <a:t>12</a:t>
            </a:fld>
            <a:endParaRPr lang="en-US" sz="2400" dirty="0">
              <a:solidFill>
                <a:srgbClr val="898989"/>
              </a:solidFill>
            </a:endParaRPr>
          </a:p>
        </p:txBody>
      </p:sp>
      <p:graphicFrame>
        <p:nvGraphicFramePr>
          <p:cNvPr id="6" name="Content Placeholder 2">
            <a:extLst>
              <a:ext uri="{FF2B5EF4-FFF2-40B4-BE49-F238E27FC236}">
                <a16:creationId xmlns:a16="http://schemas.microsoft.com/office/drawing/2014/main" id="{32781E7E-5700-472D-B675-9FF1EA846576}"/>
              </a:ext>
            </a:extLst>
          </p:cNvPr>
          <p:cNvGraphicFramePr>
            <a:graphicFrameLocks noGrp="1"/>
          </p:cNvGraphicFramePr>
          <p:nvPr>
            <p:ph idx="1"/>
            <p:extLst>
              <p:ext uri="{D42A27DB-BD31-4B8C-83A1-F6EECF244321}">
                <p14:modId xmlns:p14="http://schemas.microsoft.com/office/powerpoint/2010/main" val="791357481"/>
              </p:ext>
            </p:extLst>
          </p:nvPr>
        </p:nvGraphicFramePr>
        <p:xfrm>
          <a:off x="3618689" y="303591"/>
          <a:ext cx="5428035" cy="58967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AA594F33-5287-4FBD-A3FF-24213827258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17781047"/>
      </p:ext>
    </p:extLst>
  </p:cSld>
  <p:clrMapOvr>
    <a:masterClrMapping/>
  </p:clrMapOvr>
  <mc:AlternateContent xmlns:mc="http://schemas.openxmlformats.org/markup-compatibility/2006" xmlns:p14="http://schemas.microsoft.com/office/powerpoint/2010/main">
    <mc:Choice Requires="p14">
      <p:transition spd="slow" p14:dur="2000" advTm="76732"/>
    </mc:Choice>
    <mc:Fallback xmlns="">
      <p:transition spd="slow" advTm="76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D2137-A56C-4099-BA02-B88D654F08FC}"/>
              </a:ext>
            </a:extLst>
          </p:cNvPr>
          <p:cNvSpPr>
            <a:spLocks noGrp="1"/>
          </p:cNvSpPr>
          <p:nvPr>
            <p:ph type="title"/>
          </p:nvPr>
        </p:nvSpPr>
        <p:spPr>
          <a:xfrm>
            <a:off x="628650" y="620392"/>
            <a:ext cx="2530602" cy="5504688"/>
          </a:xfrm>
        </p:spPr>
        <p:txBody>
          <a:bodyPr>
            <a:normAutofit/>
          </a:bodyPr>
          <a:lstStyle/>
          <a:p>
            <a:r>
              <a:rPr lang="en-US" sz="4000" dirty="0"/>
              <a:t>SWMP Document</a:t>
            </a:r>
          </a:p>
        </p:txBody>
      </p:sp>
      <p:sp>
        <p:nvSpPr>
          <p:cNvPr id="4" name="Slide Number Placeholder 3">
            <a:extLst>
              <a:ext uri="{FF2B5EF4-FFF2-40B4-BE49-F238E27FC236}">
                <a16:creationId xmlns:a16="http://schemas.microsoft.com/office/drawing/2014/main" id="{95398E0E-F478-49E9-BAD2-659452EA61B5}"/>
              </a:ext>
            </a:extLst>
          </p:cNvPr>
          <p:cNvSpPr>
            <a:spLocks noGrp="1"/>
          </p:cNvSpPr>
          <p:nvPr>
            <p:ph type="sldNum" sz="quarter" idx="12"/>
          </p:nvPr>
        </p:nvSpPr>
        <p:spPr>
          <a:xfrm>
            <a:off x="6457950" y="6356350"/>
            <a:ext cx="2057400" cy="365125"/>
          </a:xfrm>
        </p:spPr>
        <p:txBody>
          <a:bodyPr>
            <a:noAutofit/>
          </a:bodyPr>
          <a:lstStyle/>
          <a:p>
            <a:pPr>
              <a:spcAft>
                <a:spcPts val="600"/>
              </a:spcAft>
            </a:pPr>
            <a:fld id="{B180803E-F954-4FDB-85A4-BD2DC28727D0}" type="slidenum">
              <a:rPr lang="en-US" sz="2400" smtClean="0"/>
              <a:pPr>
                <a:spcAft>
                  <a:spcPts val="600"/>
                </a:spcAft>
              </a:pPr>
              <a:t>13</a:t>
            </a:fld>
            <a:endParaRPr lang="en-US" sz="2400" dirty="0"/>
          </a:p>
        </p:txBody>
      </p:sp>
      <p:graphicFrame>
        <p:nvGraphicFramePr>
          <p:cNvPr id="6" name="Content Placeholder 2">
            <a:extLst>
              <a:ext uri="{FF2B5EF4-FFF2-40B4-BE49-F238E27FC236}">
                <a16:creationId xmlns:a16="http://schemas.microsoft.com/office/drawing/2014/main" id="{07CEFA99-4734-41C4-9D05-1850B79EC9CD}"/>
              </a:ext>
            </a:extLst>
          </p:cNvPr>
          <p:cNvGraphicFramePr>
            <a:graphicFrameLocks noGrp="1"/>
          </p:cNvGraphicFramePr>
          <p:nvPr>
            <p:ph idx="1"/>
            <p:extLst>
              <p:ext uri="{D42A27DB-BD31-4B8C-83A1-F6EECF244321}">
                <p14:modId xmlns:p14="http://schemas.microsoft.com/office/powerpoint/2010/main" val="489291371"/>
              </p:ext>
            </p:extLst>
          </p:nvPr>
        </p:nvGraphicFramePr>
        <p:xfrm>
          <a:off x="3453319" y="330740"/>
          <a:ext cx="5379396" cy="60256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031610C6-AA6E-4979-A297-803115C8BC1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5635519"/>
      </p:ext>
    </p:extLst>
  </p:cSld>
  <p:clrMapOvr>
    <a:masterClrMapping/>
  </p:clrMapOvr>
  <mc:AlternateContent xmlns:mc="http://schemas.openxmlformats.org/markup-compatibility/2006" xmlns:p14="http://schemas.microsoft.com/office/powerpoint/2010/main">
    <mc:Choice Requires="p14">
      <p:transition spd="slow" p14:dur="2000" advTm="53991"/>
    </mc:Choice>
    <mc:Fallback xmlns="">
      <p:transition spd="slow" advTm="53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ED2137-A56C-4099-BA02-B88D654F08FC}"/>
              </a:ext>
            </a:extLst>
          </p:cNvPr>
          <p:cNvSpPr>
            <a:spLocks noGrp="1"/>
          </p:cNvSpPr>
          <p:nvPr>
            <p:ph type="title"/>
          </p:nvPr>
        </p:nvSpPr>
        <p:spPr>
          <a:xfrm>
            <a:off x="308610" y="987552"/>
            <a:ext cx="3842426" cy="821793"/>
          </a:xfrm>
        </p:spPr>
        <p:txBody>
          <a:bodyPr anchor="b">
            <a:normAutofit/>
          </a:bodyPr>
          <a:lstStyle/>
          <a:p>
            <a:r>
              <a:rPr lang="en-US" sz="3000" dirty="0"/>
              <a:t>Annual Reports to DEQ</a:t>
            </a:r>
          </a:p>
        </p:txBody>
      </p:sp>
      <p:sp>
        <p:nvSpPr>
          <p:cNvPr id="12" name="Rectangle 1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2286000"/>
            <a:ext cx="32918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8E9DEF9-DB40-40C1-96E4-441F5C1351AA}"/>
              </a:ext>
            </a:extLst>
          </p:cNvPr>
          <p:cNvSpPr>
            <a:spLocks noGrp="1"/>
          </p:cNvSpPr>
          <p:nvPr>
            <p:ph idx="1"/>
          </p:nvPr>
        </p:nvSpPr>
        <p:spPr>
          <a:xfrm>
            <a:off x="308609" y="2486777"/>
            <a:ext cx="4000744" cy="3993009"/>
          </a:xfrm>
        </p:spPr>
        <p:txBody>
          <a:bodyPr anchor="t">
            <a:noAutofit/>
          </a:bodyPr>
          <a:lstStyle/>
          <a:p>
            <a:pPr>
              <a:spcBef>
                <a:spcPts val="1200"/>
              </a:spcBef>
            </a:pPr>
            <a:r>
              <a:rPr lang="en-US" sz="2000" dirty="0">
                <a:latin typeface="Calibri" pitchFamily="34" charset="0"/>
                <a:cs typeface="Times New Roman" pitchFamily="18" charset="0"/>
              </a:rPr>
              <a:t>Main way for DEQ to verify compliance.</a:t>
            </a:r>
          </a:p>
          <a:p>
            <a:pPr>
              <a:spcBef>
                <a:spcPts val="1200"/>
              </a:spcBef>
            </a:pPr>
            <a:r>
              <a:rPr lang="en-US" sz="2000" dirty="0">
                <a:latin typeface="Calibri" pitchFamily="34" charset="0"/>
                <a:cs typeface="Times New Roman" pitchFamily="18" charset="0"/>
              </a:rPr>
              <a:t>Can use Annual Report Templates.</a:t>
            </a:r>
          </a:p>
          <a:p>
            <a:pPr>
              <a:spcBef>
                <a:spcPts val="1200"/>
              </a:spcBef>
            </a:pPr>
            <a:r>
              <a:rPr lang="en-US" sz="2000" dirty="0">
                <a:latin typeface="Calibri" pitchFamily="34" charset="0"/>
                <a:cs typeface="Times New Roman" pitchFamily="18" charset="0"/>
              </a:rPr>
              <a:t>Status of BMP implementation.</a:t>
            </a:r>
          </a:p>
          <a:p>
            <a:pPr>
              <a:spcBef>
                <a:spcPts val="1200"/>
              </a:spcBef>
            </a:pPr>
            <a:r>
              <a:rPr lang="en-US" sz="2000" dirty="0">
                <a:latin typeface="Calibri" pitchFamily="34" charset="0"/>
                <a:cs typeface="Times New Roman" pitchFamily="18" charset="0"/>
              </a:rPr>
              <a:t>Assess BMP and program effectiveness.</a:t>
            </a:r>
          </a:p>
          <a:p>
            <a:pPr>
              <a:spcBef>
                <a:spcPts val="1200"/>
              </a:spcBef>
            </a:pPr>
            <a:r>
              <a:rPr lang="en-US" sz="2000" dirty="0">
                <a:latin typeface="Calibri" pitchFamily="34" charset="0"/>
                <a:cs typeface="Times New Roman" pitchFamily="18" charset="0"/>
              </a:rPr>
              <a:t>Activities and BMPs planned for next cycle.</a:t>
            </a:r>
          </a:p>
          <a:p>
            <a:pPr>
              <a:spcBef>
                <a:spcPts val="1200"/>
              </a:spcBef>
            </a:pPr>
            <a:r>
              <a:rPr lang="en-US" sz="2000" dirty="0">
                <a:latin typeface="Calibri" pitchFamily="34" charset="0"/>
                <a:cs typeface="Times New Roman" pitchFamily="18" charset="0"/>
              </a:rPr>
              <a:t>Changes planned for next cycle.</a:t>
            </a:r>
          </a:p>
          <a:p>
            <a:pPr>
              <a:spcBef>
                <a:spcPts val="1200"/>
              </a:spcBef>
            </a:pPr>
            <a:r>
              <a:rPr lang="en-US" sz="2000" dirty="0">
                <a:latin typeface="Calibri" pitchFamily="34" charset="0"/>
                <a:cs typeface="Times New Roman" pitchFamily="18" charset="0"/>
              </a:rPr>
              <a:t>TMDL monitoring &amp; compliance report.</a:t>
            </a:r>
          </a:p>
        </p:txBody>
      </p:sp>
      <p:pic>
        <p:nvPicPr>
          <p:cNvPr id="6" name="Picture 5">
            <a:extLst>
              <a:ext uri="{FF2B5EF4-FFF2-40B4-BE49-F238E27FC236}">
                <a16:creationId xmlns:a16="http://schemas.microsoft.com/office/drawing/2014/main" id="{8A94E3C8-4CC1-431C-AEB8-99DD82A9B429}"/>
              </a:ext>
            </a:extLst>
          </p:cNvPr>
          <p:cNvPicPr>
            <a:picLocks noChangeAspect="1"/>
          </p:cNvPicPr>
          <p:nvPr/>
        </p:nvPicPr>
        <p:blipFill rotWithShape="1">
          <a:blip r:embed="rId4"/>
          <a:srcRect l="9592" r="40155" b="-1"/>
          <a:stretch/>
        </p:blipFill>
        <p:spPr>
          <a:xfrm>
            <a:off x="4992966" y="10"/>
            <a:ext cx="4151034"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4" name="Slide Number Placeholder 3">
            <a:extLst>
              <a:ext uri="{FF2B5EF4-FFF2-40B4-BE49-F238E27FC236}">
                <a16:creationId xmlns:a16="http://schemas.microsoft.com/office/drawing/2014/main" id="{95398E0E-F478-49E9-BAD2-659452EA61B5}"/>
              </a:ext>
            </a:extLst>
          </p:cNvPr>
          <p:cNvSpPr>
            <a:spLocks noGrp="1"/>
          </p:cNvSpPr>
          <p:nvPr>
            <p:ph type="sldNum" sz="quarter" idx="12"/>
          </p:nvPr>
        </p:nvSpPr>
        <p:spPr>
          <a:xfrm>
            <a:off x="6777990" y="6356350"/>
            <a:ext cx="2057400" cy="365125"/>
          </a:xfrm>
        </p:spPr>
        <p:txBody>
          <a:bodyPr>
            <a:noAutofit/>
          </a:bodyPr>
          <a:lstStyle/>
          <a:p>
            <a:pPr>
              <a:spcAft>
                <a:spcPts val="600"/>
              </a:spcAft>
            </a:pPr>
            <a:fld id="{B180803E-F954-4FDB-85A4-BD2DC28727D0}" type="slidenum">
              <a:rPr lang="en-US" sz="2400">
                <a:solidFill>
                  <a:schemeClr val="bg1"/>
                </a:solidFill>
              </a:rPr>
              <a:pPr>
                <a:spcAft>
                  <a:spcPts val="600"/>
                </a:spcAft>
              </a:pPr>
              <a:t>14</a:t>
            </a:fld>
            <a:endParaRPr lang="en-US" sz="2400" dirty="0">
              <a:solidFill>
                <a:schemeClr val="bg1"/>
              </a:solidFill>
            </a:endParaRPr>
          </a:p>
        </p:txBody>
      </p:sp>
      <p:pic>
        <p:nvPicPr>
          <p:cNvPr id="7" name="Audio 6">
            <a:hlinkClick r:id="" action="ppaction://media"/>
            <a:extLst>
              <a:ext uri="{FF2B5EF4-FFF2-40B4-BE49-F238E27FC236}">
                <a16:creationId xmlns:a16="http://schemas.microsoft.com/office/drawing/2014/main" id="{58AE2AD7-56A1-4BD4-9AAF-66F2E84DDC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80780857"/>
      </p:ext>
    </p:extLst>
  </p:cSld>
  <p:clrMapOvr>
    <a:masterClrMapping/>
  </p:clrMapOvr>
  <mc:AlternateContent xmlns:mc="http://schemas.openxmlformats.org/markup-compatibility/2006" xmlns:p14="http://schemas.microsoft.com/office/powerpoint/2010/main">
    <mc:Choice Requires="p14">
      <p:transition spd="slow" p14:dur="2000" advTm="62277"/>
    </mc:Choice>
    <mc:Fallback xmlns="">
      <p:transition spd="slow" advTm="62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3746" y="303591"/>
            <a:ext cx="325149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ED2137-A56C-4099-BA02-B88D654F08FC}"/>
              </a:ext>
            </a:extLst>
          </p:cNvPr>
          <p:cNvSpPr>
            <a:spLocks noGrp="1"/>
          </p:cNvSpPr>
          <p:nvPr>
            <p:ph type="title"/>
          </p:nvPr>
        </p:nvSpPr>
        <p:spPr>
          <a:xfrm>
            <a:off x="445770" y="637125"/>
            <a:ext cx="2851707" cy="5256371"/>
          </a:xfrm>
        </p:spPr>
        <p:txBody>
          <a:bodyPr>
            <a:normAutofit/>
          </a:bodyPr>
          <a:lstStyle/>
          <a:p>
            <a:r>
              <a:rPr lang="en-US" sz="4200"/>
              <a:t>Special Conditions: Sensitive Waters</a:t>
            </a:r>
          </a:p>
        </p:txBody>
      </p:sp>
      <p:sp>
        <p:nvSpPr>
          <p:cNvPr id="4" name="Slide Number Placeholder 3">
            <a:extLst>
              <a:ext uri="{FF2B5EF4-FFF2-40B4-BE49-F238E27FC236}">
                <a16:creationId xmlns:a16="http://schemas.microsoft.com/office/drawing/2014/main" id="{95398E0E-F478-49E9-BAD2-659452EA61B5}"/>
              </a:ext>
            </a:extLst>
          </p:cNvPr>
          <p:cNvSpPr>
            <a:spLocks noGrp="1"/>
          </p:cNvSpPr>
          <p:nvPr>
            <p:ph type="sldNum" sz="quarter" idx="12"/>
          </p:nvPr>
        </p:nvSpPr>
        <p:spPr>
          <a:xfrm>
            <a:off x="6457950" y="6356350"/>
            <a:ext cx="2057400" cy="365125"/>
          </a:xfrm>
        </p:spPr>
        <p:txBody>
          <a:bodyPr>
            <a:noAutofit/>
          </a:bodyPr>
          <a:lstStyle/>
          <a:p>
            <a:pPr>
              <a:spcAft>
                <a:spcPts val="600"/>
              </a:spcAft>
            </a:pPr>
            <a:fld id="{B180803E-F954-4FDB-85A4-BD2DC28727D0}" type="slidenum">
              <a:rPr lang="en-US" sz="2400" smtClean="0">
                <a:solidFill>
                  <a:srgbClr val="898989"/>
                </a:solidFill>
              </a:rPr>
              <a:pPr>
                <a:spcAft>
                  <a:spcPts val="600"/>
                </a:spcAft>
              </a:pPr>
              <a:t>15</a:t>
            </a:fld>
            <a:endParaRPr lang="en-US" sz="2400" dirty="0">
              <a:solidFill>
                <a:srgbClr val="898989"/>
              </a:solidFill>
            </a:endParaRPr>
          </a:p>
        </p:txBody>
      </p:sp>
      <p:graphicFrame>
        <p:nvGraphicFramePr>
          <p:cNvPr id="6" name="Content Placeholder 2">
            <a:extLst>
              <a:ext uri="{FF2B5EF4-FFF2-40B4-BE49-F238E27FC236}">
                <a16:creationId xmlns:a16="http://schemas.microsoft.com/office/drawing/2014/main" id="{FCFF08D9-FD7B-4C99-B1E8-38F3750B857A}"/>
              </a:ext>
            </a:extLst>
          </p:cNvPr>
          <p:cNvGraphicFramePr>
            <a:graphicFrameLocks noGrp="1"/>
          </p:cNvGraphicFramePr>
          <p:nvPr>
            <p:ph idx="1"/>
            <p:extLst>
              <p:ext uri="{D42A27DB-BD31-4B8C-83A1-F6EECF244321}">
                <p14:modId xmlns:p14="http://schemas.microsoft.com/office/powerpoint/2010/main" val="2260369870"/>
              </p:ext>
            </p:extLst>
          </p:nvPr>
        </p:nvGraphicFramePr>
        <p:xfrm>
          <a:off x="3697266" y="136525"/>
          <a:ext cx="5192988" cy="62198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4AEE0373-DDC5-4D1A-8604-867751D37F3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75524648"/>
      </p:ext>
    </p:extLst>
  </p:cSld>
  <p:clrMapOvr>
    <a:masterClrMapping/>
  </p:clrMapOvr>
  <mc:AlternateContent xmlns:mc="http://schemas.openxmlformats.org/markup-compatibility/2006" xmlns:p14="http://schemas.microsoft.com/office/powerpoint/2010/main">
    <mc:Choice Requires="p14">
      <p:transition spd="slow" p14:dur="2000" advTm="131378"/>
    </mc:Choice>
    <mc:Fallback xmlns="">
      <p:transition spd="slow" advTm="131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2" descr="i000768">
            <a:extLst>
              <a:ext uri="{FF2B5EF4-FFF2-40B4-BE49-F238E27FC236}">
                <a16:creationId xmlns:a16="http://schemas.microsoft.com/office/drawing/2014/main" id="{30C2C4F1-323A-4E64-BA2B-642D6ECAF446}"/>
              </a:ext>
            </a:extLst>
          </p:cNvPr>
          <p:cNvPicPr>
            <a:picLocks noChangeAspect="1" noChangeArrowheads="1"/>
          </p:cNvPicPr>
          <p:nvPr/>
        </p:nvPicPr>
        <p:blipFill rotWithShape="1">
          <a:blip r:embed="rId4" cstate="print"/>
          <a:srcRect r="28964" b="1"/>
          <a:stretch/>
        </p:blipFill>
        <p:spPr bwMode="auto">
          <a:xfrm>
            <a:off x="2642616" y="10"/>
            <a:ext cx="6501384" cy="6857990"/>
          </a:xfrm>
          <a:prstGeom prst="rect">
            <a:avLst/>
          </a:prstGeom>
          <a:noFill/>
        </p:spPr>
      </p:pic>
      <p:sp>
        <p:nvSpPr>
          <p:cNvPr id="17" name="Rectangle 1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AED2137-A56C-4099-BA02-B88D654F08FC}"/>
              </a:ext>
            </a:extLst>
          </p:cNvPr>
          <p:cNvSpPr>
            <a:spLocks noGrp="1"/>
          </p:cNvSpPr>
          <p:nvPr>
            <p:ph type="title"/>
          </p:nvPr>
        </p:nvSpPr>
        <p:spPr>
          <a:xfrm>
            <a:off x="358485" y="1122363"/>
            <a:ext cx="3017520" cy="3204134"/>
          </a:xfrm>
        </p:spPr>
        <p:txBody>
          <a:bodyPr vert="horz" lIns="91440" tIns="45720" rIns="91440" bIns="45720" rtlCol="0" anchor="b">
            <a:normAutofit/>
          </a:bodyPr>
          <a:lstStyle/>
          <a:p>
            <a:pPr defTabSz="914400"/>
            <a:r>
              <a:rPr lang="en-US" sz="4200"/>
              <a:t>This ends Part 2…</a:t>
            </a:r>
            <a:br>
              <a:rPr lang="en-US" sz="4200"/>
            </a:br>
            <a:r>
              <a:rPr lang="en-US" sz="4200"/>
              <a:t>Thanks !</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5398E0E-F478-49E9-BAD2-659452EA61B5}"/>
              </a:ext>
            </a:extLst>
          </p:cNvPr>
          <p:cNvSpPr>
            <a:spLocks noGrp="1"/>
          </p:cNvSpPr>
          <p:nvPr>
            <p:ph type="sldNum" sz="quarter" idx="12"/>
          </p:nvPr>
        </p:nvSpPr>
        <p:spPr>
          <a:xfrm>
            <a:off x="6728114" y="6356350"/>
            <a:ext cx="2057400" cy="365125"/>
          </a:xfrm>
        </p:spPr>
        <p:txBody>
          <a:bodyPr vert="horz" lIns="91440" tIns="45720" rIns="91440" bIns="45720" rtlCol="0" anchor="ctr">
            <a:noAutofit/>
          </a:bodyPr>
          <a:lstStyle/>
          <a:p>
            <a:pPr>
              <a:spcAft>
                <a:spcPts val="600"/>
              </a:spcAft>
              <a:defRPr/>
            </a:pPr>
            <a:fld id="{B180803E-F954-4FDB-85A4-BD2DC28727D0}" type="slidenum">
              <a:rPr lang="en-US" sz="2400">
                <a:solidFill>
                  <a:schemeClr val="bg1"/>
                </a:solidFill>
                <a:latin typeface="Calibri" panose="020F0502020204030204"/>
              </a:rPr>
              <a:pPr>
                <a:spcAft>
                  <a:spcPts val="600"/>
                </a:spcAft>
                <a:defRPr/>
              </a:pPr>
              <a:t>16</a:t>
            </a:fld>
            <a:endParaRPr lang="en-US" sz="2400" dirty="0">
              <a:solidFill>
                <a:schemeClr val="bg1"/>
              </a:solidFill>
              <a:latin typeface="Calibri" panose="020F0502020204030204"/>
            </a:endParaRPr>
          </a:p>
        </p:txBody>
      </p:sp>
      <p:pic>
        <p:nvPicPr>
          <p:cNvPr id="3" name="Audio 2">
            <a:hlinkClick r:id="" action="ppaction://media"/>
            <a:extLst>
              <a:ext uri="{FF2B5EF4-FFF2-40B4-BE49-F238E27FC236}">
                <a16:creationId xmlns:a16="http://schemas.microsoft.com/office/drawing/2014/main" id="{5BFA9D0B-6F77-46F2-82EC-A617B5E606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06072217"/>
      </p:ext>
    </p:extLst>
  </p:cSld>
  <p:clrMapOvr>
    <a:masterClrMapping/>
  </p:clrMapOvr>
  <mc:AlternateContent xmlns:mc="http://schemas.openxmlformats.org/markup-compatibility/2006" xmlns:p14="http://schemas.microsoft.com/office/powerpoint/2010/main">
    <mc:Choice Requires="p14">
      <p:transition spd="slow" p14:dur="2000" advTm="31461"/>
    </mc:Choice>
    <mc:Fallback xmlns="">
      <p:transition spd="slow" advTm="31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8">
            <a:extLst>
              <a:ext uri="{FF2B5EF4-FFF2-40B4-BE49-F238E27FC236}">
                <a16:creationId xmlns:a16="http://schemas.microsoft.com/office/drawing/2014/main" id="{02D886F1-CB4A-4FC1-AAA7-9402B0D0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1016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10">
            <a:extLst>
              <a:ext uri="{FF2B5EF4-FFF2-40B4-BE49-F238E27FC236}">
                <a16:creationId xmlns:a16="http://schemas.microsoft.com/office/drawing/2014/main" id="{762B7B97-C3EE-4AEE-A61F-AFA873FE2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10167" y="0"/>
            <a:ext cx="7633833"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AED2137-A56C-4099-BA02-B88D654F08FC}"/>
              </a:ext>
            </a:extLst>
          </p:cNvPr>
          <p:cNvSpPr>
            <a:spLocks noGrp="1"/>
          </p:cNvSpPr>
          <p:nvPr>
            <p:ph type="title"/>
          </p:nvPr>
        </p:nvSpPr>
        <p:spPr>
          <a:xfrm>
            <a:off x="136186" y="1663432"/>
            <a:ext cx="2616741" cy="3447038"/>
          </a:xfrm>
          <a:prstGeom prst="ellipse">
            <a:avLst/>
          </a:prstGeom>
          <a:solidFill>
            <a:schemeClr val="bg1"/>
          </a:solidFill>
          <a:ln w="174625" cmpd="thinThick">
            <a:solidFill>
              <a:schemeClr val="bg1"/>
            </a:solidFill>
          </a:ln>
        </p:spPr>
        <p:txBody>
          <a:bodyPr>
            <a:noAutofit/>
          </a:bodyPr>
          <a:lstStyle/>
          <a:p>
            <a:pPr algn="ctr"/>
            <a:r>
              <a:rPr lang="en-US" sz="2800" dirty="0"/>
              <a:t>Phase I and Phase II Permittees</a:t>
            </a:r>
          </a:p>
        </p:txBody>
      </p:sp>
      <p:sp>
        <p:nvSpPr>
          <p:cNvPr id="3" name="Content Placeholder 2">
            <a:extLst>
              <a:ext uri="{FF2B5EF4-FFF2-40B4-BE49-F238E27FC236}">
                <a16:creationId xmlns:a16="http://schemas.microsoft.com/office/drawing/2014/main" id="{78E9DEF9-DB40-40C1-96E4-441F5C1351AA}"/>
              </a:ext>
            </a:extLst>
          </p:cNvPr>
          <p:cNvSpPr>
            <a:spLocks noGrp="1"/>
          </p:cNvSpPr>
          <p:nvPr>
            <p:ph idx="1"/>
          </p:nvPr>
        </p:nvSpPr>
        <p:spPr>
          <a:xfrm>
            <a:off x="2859932" y="428018"/>
            <a:ext cx="6070059" cy="5700408"/>
          </a:xfrm>
        </p:spPr>
        <p:txBody>
          <a:bodyPr anchor="ctr">
            <a:noAutofit/>
          </a:bodyPr>
          <a:lstStyle/>
          <a:p>
            <a:r>
              <a:rPr lang="en-US" u="sng" dirty="0">
                <a:solidFill>
                  <a:schemeClr val="bg1"/>
                </a:solidFill>
              </a:rPr>
              <a:t>Phase I EPA Rules</a:t>
            </a:r>
            <a:r>
              <a:rPr lang="en-US" dirty="0">
                <a:solidFill>
                  <a:schemeClr val="bg1"/>
                </a:solidFill>
              </a:rPr>
              <a:t> (November 1990)</a:t>
            </a:r>
          </a:p>
          <a:p>
            <a:pPr lvl="1"/>
            <a:r>
              <a:rPr lang="en-US" sz="2100" dirty="0">
                <a:solidFill>
                  <a:schemeClr val="bg1"/>
                </a:solidFill>
              </a:rPr>
              <a:t>Cities ≥ 100,000 population </a:t>
            </a:r>
          </a:p>
          <a:p>
            <a:pPr lvl="1"/>
            <a:r>
              <a:rPr lang="en-US" sz="2100" dirty="0">
                <a:solidFill>
                  <a:schemeClr val="bg1"/>
                </a:solidFill>
              </a:rPr>
              <a:t>Industrial Activities (11 categories by SIC code)</a:t>
            </a:r>
          </a:p>
          <a:p>
            <a:pPr>
              <a:spcBef>
                <a:spcPts val="1800"/>
              </a:spcBef>
            </a:pPr>
            <a:r>
              <a:rPr lang="en-US" u="sng" dirty="0">
                <a:solidFill>
                  <a:schemeClr val="bg1"/>
                </a:solidFill>
              </a:rPr>
              <a:t>Phase I in Oklahoma</a:t>
            </a:r>
            <a:r>
              <a:rPr lang="en-US" dirty="0">
                <a:solidFill>
                  <a:schemeClr val="bg1"/>
                </a:solidFill>
              </a:rPr>
              <a:t>:</a:t>
            </a:r>
          </a:p>
          <a:p>
            <a:pPr lvl="1"/>
            <a:r>
              <a:rPr lang="en-US" sz="2100" dirty="0">
                <a:solidFill>
                  <a:schemeClr val="bg1"/>
                </a:solidFill>
              </a:rPr>
              <a:t>Tulsa and Oklahoma City</a:t>
            </a:r>
          </a:p>
          <a:p>
            <a:pPr lvl="1"/>
            <a:r>
              <a:rPr lang="en-US" sz="2100" dirty="0">
                <a:solidFill>
                  <a:schemeClr val="bg1"/>
                </a:solidFill>
              </a:rPr>
              <a:t>WWTPs ≥ 1 MGD</a:t>
            </a:r>
          </a:p>
          <a:p>
            <a:pPr lvl="1"/>
            <a:r>
              <a:rPr lang="en-US" sz="2100" dirty="0">
                <a:solidFill>
                  <a:schemeClr val="bg1"/>
                </a:solidFill>
              </a:rPr>
              <a:t>Airports (w/ certain SIC codes)</a:t>
            </a:r>
          </a:p>
          <a:p>
            <a:pPr lvl="1"/>
            <a:r>
              <a:rPr lang="en-US" sz="2100" dirty="0">
                <a:solidFill>
                  <a:schemeClr val="bg1"/>
                </a:solidFill>
              </a:rPr>
              <a:t>Landfills (receiving certain wastes)</a:t>
            </a:r>
          </a:p>
          <a:p>
            <a:pPr lvl="1"/>
            <a:r>
              <a:rPr lang="en-US" sz="2100" dirty="0">
                <a:solidFill>
                  <a:schemeClr val="bg1"/>
                </a:solidFill>
              </a:rPr>
              <a:t>Construction sites (≥ 5 acres of disturbance)</a:t>
            </a:r>
          </a:p>
          <a:p>
            <a:pPr>
              <a:spcBef>
                <a:spcPts val="1800"/>
              </a:spcBef>
            </a:pPr>
            <a:r>
              <a:rPr lang="en-US" u="sng" dirty="0">
                <a:solidFill>
                  <a:schemeClr val="bg1"/>
                </a:solidFill>
              </a:rPr>
              <a:t>Phase II EPA Rules</a:t>
            </a:r>
            <a:r>
              <a:rPr lang="en-US" dirty="0">
                <a:solidFill>
                  <a:schemeClr val="bg1"/>
                </a:solidFill>
              </a:rPr>
              <a:t> (December 1999)</a:t>
            </a:r>
          </a:p>
          <a:p>
            <a:pPr lvl="1"/>
            <a:r>
              <a:rPr lang="en-US" sz="2100" dirty="0">
                <a:solidFill>
                  <a:schemeClr val="bg1"/>
                </a:solidFill>
              </a:rPr>
              <a:t>Designated for having Urbanized Area</a:t>
            </a:r>
          </a:p>
          <a:p>
            <a:pPr lvl="1"/>
            <a:r>
              <a:rPr lang="en-US" sz="2100" dirty="0">
                <a:solidFill>
                  <a:schemeClr val="bg1"/>
                </a:solidFill>
              </a:rPr>
              <a:t>Designated by State (pollution potential)</a:t>
            </a:r>
          </a:p>
          <a:p>
            <a:pPr lvl="1"/>
            <a:r>
              <a:rPr lang="en-US" sz="2100" dirty="0">
                <a:solidFill>
                  <a:schemeClr val="bg1"/>
                </a:solidFill>
              </a:rPr>
              <a:t>Construction sites (≥ 1 acre of disturbance)</a:t>
            </a:r>
          </a:p>
        </p:txBody>
      </p:sp>
      <p:sp>
        <p:nvSpPr>
          <p:cNvPr id="4" name="Slide Number Placeholder 3">
            <a:extLst>
              <a:ext uri="{FF2B5EF4-FFF2-40B4-BE49-F238E27FC236}">
                <a16:creationId xmlns:a16="http://schemas.microsoft.com/office/drawing/2014/main" id="{95398E0E-F478-49E9-BAD2-659452EA61B5}"/>
              </a:ext>
            </a:extLst>
          </p:cNvPr>
          <p:cNvSpPr>
            <a:spLocks noGrp="1"/>
          </p:cNvSpPr>
          <p:nvPr>
            <p:ph type="sldNum" sz="quarter" idx="12"/>
          </p:nvPr>
        </p:nvSpPr>
        <p:spPr>
          <a:xfrm>
            <a:off x="6457950" y="6356350"/>
            <a:ext cx="2057400" cy="365125"/>
          </a:xfrm>
        </p:spPr>
        <p:txBody>
          <a:bodyPr>
            <a:normAutofit/>
          </a:bodyPr>
          <a:lstStyle/>
          <a:p>
            <a:pPr>
              <a:spcAft>
                <a:spcPts val="600"/>
              </a:spcAft>
            </a:pPr>
            <a:fld id="{B180803E-F954-4FDB-85A4-BD2DC28727D0}" type="slidenum">
              <a:rPr lang="en-US" sz="1000">
                <a:solidFill>
                  <a:schemeClr val="bg1"/>
                </a:solidFill>
              </a:rPr>
              <a:pPr>
                <a:spcAft>
                  <a:spcPts val="600"/>
                </a:spcAft>
              </a:pPr>
              <a:t>2</a:t>
            </a:fld>
            <a:endParaRPr lang="en-US" sz="1000">
              <a:solidFill>
                <a:schemeClr val="bg1"/>
              </a:solidFill>
            </a:endParaRPr>
          </a:p>
        </p:txBody>
      </p:sp>
      <p:pic>
        <p:nvPicPr>
          <p:cNvPr id="6" name="Audio 5">
            <a:hlinkClick r:id="" action="ppaction://media"/>
            <a:extLst>
              <a:ext uri="{FF2B5EF4-FFF2-40B4-BE49-F238E27FC236}">
                <a16:creationId xmlns:a16="http://schemas.microsoft.com/office/drawing/2014/main" id="{3F73258A-1EFD-41E4-AA7A-191978CB09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44857883"/>
      </p:ext>
    </p:extLst>
  </p:cSld>
  <p:clrMapOvr>
    <a:masterClrMapping/>
  </p:clrMapOvr>
  <mc:AlternateContent xmlns:mc="http://schemas.openxmlformats.org/markup-compatibility/2006" xmlns:p14="http://schemas.microsoft.com/office/powerpoint/2010/main">
    <mc:Choice Requires="p14">
      <p:transition spd="slow" p14:dur="2000" advTm="140187"/>
    </mc:Choice>
    <mc:Fallback xmlns="">
      <p:transition spd="slow" advTm="140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2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FEA78-2783-442A-A36A-E19EF25BB9BB}"/>
              </a:ext>
            </a:extLst>
          </p:cNvPr>
          <p:cNvSpPr>
            <a:spLocks noGrp="1"/>
          </p:cNvSpPr>
          <p:nvPr>
            <p:ph type="title"/>
          </p:nvPr>
        </p:nvSpPr>
        <p:spPr>
          <a:xfrm>
            <a:off x="0" y="0"/>
            <a:ext cx="2256817" cy="6858000"/>
          </a:xfrm>
          <a:solidFill>
            <a:schemeClr val="bg1">
              <a:lumMod val="75000"/>
              <a:alpha val="90000"/>
            </a:schemeClr>
          </a:solidFill>
        </p:spPr>
        <p:txBody>
          <a:bodyPr/>
          <a:lstStyle/>
          <a:p>
            <a:pPr algn="ctr"/>
            <a:r>
              <a:rPr lang="en-US" dirty="0"/>
              <a:t>EPA Phase I and Phase II Rules and General Permits</a:t>
            </a:r>
          </a:p>
        </p:txBody>
      </p:sp>
      <p:pic>
        <p:nvPicPr>
          <p:cNvPr id="6" name="Content Placeholder 5" descr="A screenshot of a cell phone&#10;&#10;Description automatically generated">
            <a:extLst>
              <a:ext uri="{FF2B5EF4-FFF2-40B4-BE49-F238E27FC236}">
                <a16:creationId xmlns:a16="http://schemas.microsoft.com/office/drawing/2014/main" id="{D298313F-2828-4C0B-92B9-349A6DA8906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256817" y="1118682"/>
            <a:ext cx="6887183" cy="4416356"/>
          </a:xfrm>
        </p:spPr>
      </p:pic>
      <p:sp>
        <p:nvSpPr>
          <p:cNvPr id="4" name="Slide Number Placeholder 3">
            <a:extLst>
              <a:ext uri="{FF2B5EF4-FFF2-40B4-BE49-F238E27FC236}">
                <a16:creationId xmlns:a16="http://schemas.microsoft.com/office/drawing/2014/main" id="{30BBA1B2-CB8E-4ABD-B074-2F930311A4E8}"/>
              </a:ext>
            </a:extLst>
          </p:cNvPr>
          <p:cNvSpPr>
            <a:spLocks noGrp="1"/>
          </p:cNvSpPr>
          <p:nvPr>
            <p:ph type="sldNum" sz="quarter" idx="12"/>
          </p:nvPr>
        </p:nvSpPr>
        <p:spPr/>
        <p:txBody>
          <a:bodyPr/>
          <a:lstStyle/>
          <a:p>
            <a:fld id="{B180803E-F954-4FDB-85A4-BD2DC28727D0}" type="slidenum">
              <a:rPr lang="en-US" sz="2400" smtClean="0"/>
              <a:t>3</a:t>
            </a:fld>
            <a:endParaRPr lang="en-US" sz="2400" dirty="0"/>
          </a:p>
        </p:txBody>
      </p:sp>
      <p:sp>
        <p:nvSpPr>
          <p:cNvPr id="7" name="Oval 6">
            <a:extLst>
              <a:ext uri="{FF2B5EF4-FFF2-40B4-BE49-F238E27FC236}">
                <a16:creationId xmlns:a16="http://schemas.microsoft.com/office/drawing/2014/main" id="{521B8197-6BED-46FD-82E4-13F1E9F0D3F2}"/>
              </a:ext>
            </a:extLst>
          </p:cNvPr>
          <p:cNvSpPr/>
          <p:nvPr/>
        </p:nvSpPr>
        <p:spPr>
          <a:xfrm>
            <a:off x="6448221" y="3589509"/>
            <a:ext cx="1460365" cy="1488332"/>
          </a:xfrm>
          <a:prstGeom prst="ellipse">
            <a:avLst/>
          </a:prstGeom>
          <a:solidFill>
            <a:schemeClr val="accent1">
              <a:alpha val="24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BF766383-8206-421E-9961-38395C81FC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80641228"/>
      </p:ext>
    </p:extLst>
  </p:cSld>
  <p:clrMapOvr>
    <a:masterClrMapping/>
  </p:clrMapOvr>
  <mc:AlternateContent xmlns:mc="http://schemas.openxmlformats.org/markup-compatibility/2006" xmlns:p14="http://schemas.microsoft.com/office/powerpoint/2010/main">
    <mc:Choice Requires="p14">
      <p:transition spd="slow" p14:dur="2000" advTm="43505"/>
    </mc:Choice>
    <mc:Fallback xmlns="">
      <p:transition spd="slow" advTm="43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E9DEF9-DB40-40C1-96E4-441F5C1351AA}"/>
              </a:ext>
            </a:extLst>
          </p:cNvPr>
          <p:cNvSpPr>
            <a:spLocks noGrp="1"/>
          </p:cNvSpPr>
          <p:nvPr>
            <p:ph idx="1"/>
          </p:nvPr>
        </p:nvSpPr>
        <p:spPr>
          <a:xfrm>
            <a:off x="282101" y="1284050"/>
            <a:ext cx="8492247" cy="5208823"/>
          </a:xfrm>
        </p:spPr>
        <p:txBody>
          <a:bodyPr>
            <a:normAutofit/>
          </a:bodyPr>
          <a:lstStyle/>
          <a:p>
            <a:r>
              <a:rPr lang="en-US" sz="2800" dirty="0"/>
              <a:t>Text</a:t>
            </a:r>
            <a:endParaRPr lang="en-US" sz="2500" dirty="0"/>
          </a:p>
        </p:txBody>
      </p:sp>
      <p:sp>
        <p:nvSpPr>
          <p:cNvPr id="4" name="Slide Number Placeholder 3">
            <a:extLst>
              <a:ext uri="{FF2B5EF4-FFF2-40B4-BE49-F238E27FC236}">
                <a16:creationId xmlns:a16="http://schemas.microsoft.com/office/drawing/2014/main" id="{95398E0E-F478-49E9-BAD2-659452EA61B5}"/>
              </a:ext>
            </a:extLst>
          </p:cNvPr>
          <p:cNvSpPr>
            <a:spLocks noGrp="1"/>
          </p:cNvSpPr>
          <p:nvPr>
            <p:ph type="sldNum" sz="quarter" idx="12"/>
          </p:nvPr>
        </p:nvSpPr>
        <p:spPr/>
        <p:txBody>
          <a:bodyPr/>
          <a:lstStyle/>
          <a:p>
            <a:fld id="{B180803E-F954-4FDB-85A4-BD2DC28727D0}" type="slidenum">
              <a:rPr lang="en-US" sz="2400" smtClean="0"/>
              <a:t>4</a:t>
            </a:fld>
            <a:endParaRPr lang="en-US" sz="2400" dirty="0"/>
          </a:p>
        </p:txBody>
      </p:sp>
      <p:pic>
        <p:nvPicPr>
          <p:cNvPr id="5" name="Picture 4">
            <a:extLst>
              <a:ext uri="{FF2B5EF4-FFF2-40B4-BE49-F238E27FC236}">
                <a16:creationId xmlns:a16="http://schemas.microsoft.com/office/drawing/2014/main" id="{D58AB14F-F470-4432-A13F-38A01EFEDC9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779992"/>
            <a:ext cx="9144000" cy="5576360"/>
          </a:xfrm>
          <a:prstGeom prst="rect">
            <a:avLst/>
          </a:prstGeom>
        </p:spPr>
      </p:pic>
      <p:sp>
        <p:nvSpPr>
          <p:cNvPr id="6" name="Text Box 4">
            <a:extLst>
              <a:ext uri="{FF2B5EF4-FFF2-40B4-BE49-F238E27FC236}">
                <a16:creationId xmlns:a16="http://schemas.microsoft.com/office/drawing/2014/main" id="{98E6F4BA-1CA7-4056-BF16-404B7D79A634}"/>
              </a:ext>
            </a:extLst>
          </p:cNvPr>
          <p:cNvSpPr txBox="1">
            <a:spLocks noChangeArrowheads="1"/>
          </p:cNvSpPr>
          <p:nvPr/>
        </p:nvSpPr>
        <p:spPr bwMode="auto">
          <a:xfrm>
            <a:off x="696744" y="2434629"/>
            <a:ext cx="1905000" cy="3139321"/>
          </a:xfrm>
          <a:prstGeom prst="rect">
            <a:avLst/>
          </a:prstGeom>
          <a:solidFill>
            <a:schemeClr val="bg2">
              <a:lumMod val="75000"/>
            </a:schemeClr>
          </a:solidFill>
          <a:ln w="9525">
            <a:solidFill>
              <a:srgbClr val="000080"/>
            </a:solidFill>
            <a:miter lim="800000"/>
            <a:headEnd/>
            <a:tailEnd/>
          </a:ln>
          <a:effectLst/>
        </p:spPr>
        <p:txBody>
          <a:bodyPr>
            <a:spAutoFit/>
          </a:bodyPr>
          <a:lstStyle/>
          <a:p>
            <a:pPr algn="ctr" eaLnBrk="0" hangingPunct="0">
              <a:spcBef>
                <a:spcPts val="600"/>
              </a:spcBef>
              <a:defRPr/>
            </a:pPr>
            <a:r>
              <a:rPr lang="en-US" sz="2400" dirty="0">
                <a:latin typeface="Calibri" panose="020F0502020204030204" pitchFamily="34" charset="0"/>
              </a:rPr>
              <a:t>39 cities</a:t>
            </a:r>
          </a:p>
          <a:p>
            <a:pPr algn="ctr" eaLnBrk="0" hangingPunct="0">
              <a:spcBef>
                <a:spcPts val="600"/>
              </a:spcBef>
              <a:defRPr/>
            </a:pPr>
            <a:r>
              <a:rPr lang="en-US" sz="2400" dirty="0">
                <a:latin typeface="Calibri" panose="020F0502020204030204" pitchFamily="34" charset="0"/>
              </a:rPr>
              <a:t>7 counties</a:t>
            </a:r>
          </a:p>
          <a:p>
            <a:pPr algn="ctr" eaLnBrk="0" hangingPunct="0">
              <a:spcBef>
                <a:spcPts val="600"/>
              </a:spcBef>
              <a:defRPr/>
            </a:pPr>
            <a:r>
              <a:rPr lang="en-US" sz="2400" dirty="0">
                <a:latin typeface="Calibri" panose="020F0502020204030204" pitchFamily="34" charset="0"/>
              </a:rPr>
              <a:t>ODOT</a:t>
            </a:r>
          </a:p>
          <a:p>
            <a:pPr algn="ctr" eaLnBrk="0" hangingPunct="0">
              <a:spcBef>
                <a:spcPts val="600"/>
              </a:spcBef>
              <a:defRPr/>
            </a:pPr>
            <a:r>
              <a:rPr lang="en-US" sz="2400" dirty="0">
                <a:latin typeface="Calibri" panose="020F0502020204030204" pitchFamily="34" charset="0"/>
              </a:rPr>
              <a:t>OTA</a:t>
            </a:r>
          </a:p>
          <a:p>
            <a:pPr algn="ctr" eaLnBrk="0" hangingPunct="0">
              <a:spcBef>
                <a:spcPts val="600"/>
              </a:spcBef>
              <a:defRPr/>
            </a:pPr>
            <a:r>
              <a:rPr lang="en-US" sz="2400" dirty="0">
                <a:latin typeface="Calibri" panose="020F0502020204030204" pitchFamily="34" charset="0"/>
              </a:rPr>
              <a:t>OU</a:t>
            </a:r>
          </a:p>
          <a:p>
            <a:pPr algn="ctr" eaLnBrk="0" hangingPunct="0">
              <a:spcBef>
                <a:spcPts val="600"/>
              </a:spcBef>
              <a:defRPr/>
            </a:pPr>
            <a:r>
              <a:rPr lang="en-US" sz="2400" dirty="0">
                <a:latin typeface="Calibri" panose="020F0502020204030204" pitchFamily="34" charset="0"/>
              </a:rPr>
              <a:t>Tinker AFB</a:t>
            </a:r>
          </a:p>
          <a:p>
            <a:pPr algn="ctr" eaLnBrk="0" hangingPunct="0">
              <a:spcBef>
                <a:spcPts val="600"/>
              </a:spcBef>
              <a:defRPr/>
            </a:pPr>
            <a:r>
              <a:rPr lang="en-US" sz="2400" dirty="0">
                <a:latin typeface="Calibri" panose="020F0502020204030204" pitchFamily="34" charset="0"/>
              </a:rPr>
              <a:t>Fort Sill AB</a:t>
            </a:r>
          </a:p>
        </p:txBody>
      </p:sp>
      <p:pic>
        <p:nvPicPr>
          <p:cNvPr id="2" name="Audio 1">
            <a:hlinkClick r:id="" action="ppaction://media"/>
            <a:extLst>
              <a:ext uri="{FF2B5EF4-FFF2-40B4-BE49-F238E27FC236}">
                <a16:creationId xmlns:a16="http://schemas.microsoft.com/office/drawing/2014/main" id="{FD9D0924-8BBB-4E42-8F30-D5BF0ECBF6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3196593"/>
      </p:ext>
    </p:extLst>
  </p:cSld>
  <p:clrMapOvr>
    <a:masterClrMapping/>
  </p:clrMapOvr>
  <mc:AlternateContent xmlns:mc="http://schemas.openxmlformats.org/markup-compatibility/2006" xmlns:p14="http://schemas.microsoft.com/office/powerpoint/2010/main">
    <mc:Choice Requires="p14">
      <p:transition spd="slow" p14:dur="2000" advTm="69087"/>
    </mc:Choice>
    <mc:Fallback xmlns="">
      <p:transition spd="slow" advTm="69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D2137-A56C-4099-BA02-B88D654F08FC}"/>
              </a:ext>
            </a:extLst>
          </p:cNvPr>
          <p:cNvSpPr>
            <a:spLocks noGrp="1"/>
          </p:cNvSpPr>
          <p:nvPr>
            <p:ph type="title"/>
          </p:nvPr>
        </p:nvSpPr>
        <p:spPr>
          <a:xfrm>
            <a:off x="638377" y="265938"/>
            <a:ext cx="7886700" cy="794378"/>
          </a:xfrm>
          <a:solidFill>
            <a:schemeClr val="bg1">
              <a:lumMod val="85000"/>
            </a:schemeClr>
          </a:solidFill>
        </p:spPr>
        <p:txBody>
          <a:bodyPr>
            <a:normAutofit/>
          </a:bodyPr>
          <a:lstStyle/>
          <a:p>
            <a:pPr algn="ctr"/>
            <a:r>
              <a:rPr lang="en-US" sz="4000" dirty="0"/>
              <a:t>Proposed 2020 Phase II Permittees</a:t>
            </a:r>
          </a:p>
        </p:txBody>
      </p:sp>
      <p:sp>
        <p:nvSpPr>
          <p:cNvPr id="4" name="Slide Number Placeholder 3">
            <a:extLst>
              <a:ext uri="{FF2B5EF4-FFF2-40B4-BE49-F238E27FC236}">
                <a16:creationId xmlns:a16="http://schemas.microsoft.com/office/drawing/2014/main" id="{95398E0E-F478-49E9-BAD2-659452EA61B5}"/>
              </a:ext>
            </a:extLst>
          </p:cNvPr>
          <p:cNvSpPr>
            <a:spLocks noGrp="1"/>
          </p:cNvSpPr>
          <p:nvPr>
            <p:ph type="sldNum" sz="quarter" idx="12"/>
          </p:nvPr>
        </p:nvSpPr>
        <p:spPr/>
        <p:txBody>
          <a:bodyPr/>
          <a:lstStyle/>
          <a:p>
            <a:fld id="{B180803E-F954-4FDB-85A4-BD2DC28727D0}" type="slidenum">
              <a:rPr lang="en-US" sz="2400" smtClean="0"/>
              <a:t>5</a:t>
            </a:fld>
            <a:endParaRPr lang="en-US" sz="2400" dirty="0"/>
          </a:p>
        </p:txBody>
      </p:sp>
      <p:graphicFrame>
        <p:nvGraphicFramePr>
          <p:cNvPr id="10" name="Table 9">
            <a:extLst>
              <a:ext uri="{FF2B5EF4-FFF2-40B4-BE49-F238E27FC236}">
                <a16:creationId xmlns:a16="http://schemas.microsoft.com/office/drawing/2014/main" id="{7D7F8196-B71C-49C4-97FA-32E2CFCF7D0C}"/>
              </a:ext>
            </a:extLst>
          </p:cNvPr>
          <p:cNvGraphicFramePr>
            <a:graphicFrameLocks noGrp="1"/>
          </p:cNvGraphicFramePr>
          <p:nvPr>
            <p:extLst>
              <p:ext uri="{D42A27DB-BD31-4B8C-83A1-F6EECF244321}">
                <p14:modId xmlns:p14="http://schemas.microsoft.com/office/powerpoint/2010/main" val="2925419338"/>
              </p:ext>
            </p:extLst>
          </p:nvPr>
        </p:nvGraphicFramePr>
        <p:xfrm>
          <a:off x="233463" y="1284052"/>
          <a:ext cx="8696529" cy="5308011"/>
        </p:xfrm>
        <a:graphic>
          <a:graphicData uri="http://schemas.openxmlformats.org/drawingml/2006/table">
            <a:tbl>
              <a:tblPr/>
              <a:tblGrid>
                <a:gridCol w="320336">
                  <a:extLst>
                    <a:ext uri="{9D8B030D-6E8A-4147-A177-3AD203B41FA5}">
                      <a16:colId xmlns:a16="http://schemas.microsoft.com/office/drawing/2014/main" val="2425735985"/>
                    </a:ext>
                  </a:extLst>
                </a:gridCol>
                <a:gridCol w="1566087">
                  <a:extLst>
                    <a:ext uri="{9D8B030D-6E8A-4147-A177-3AD203B41FA5}">
                      <a16:colId xmlns:a16="http://schemas.microsoft.com/office/drawing/2014/main" val="3394681725"/>
                    </a:ext>
                  </a:extLst>
                </a:gridCol>
                <a:gridCol w="395476">
                  <a:extLst>
                    <a:ext uri="{9D8B030D-6E8A-4147-A177-3AD203B41FA5}">
                      <a16:colId xmlns:a16="http://schemas.microsoft.com/office/drawing/2014/main" val="851042511"/>
                    </a:ext>
                  </a:extLst>
                </a:gridCol>
                <a:gridCol w="1566087">
                  <a:extLst>
                    <a:ext uri="{9D8B030D-6E8A-4147-A177-3AD203B41FA5}">
                      <a16:colId xmlns:a16="http://schemas.microsoft.com/office/drawing/2014/main" val="1064772318"/>
                    </a:ext>
                  </a:extLst>
                </a:gridCol>
                <a:gridCol w="395476">
                  <a:extLst>
                    <a:ext uri="{9D8B030D-6E8A-4147-A177-3AD203B41FA5}">
                      <a16:colId xmlns:a16="http://schemas.microsoft.com/office/drawing/2014/main" val="2168131260"/>
                    </a:ext>
                  </a:extLst>
                </a:gridCol>
                <a:gridCol w="2103936">
                  <a:extLst>
                    <a:ext uri="{9D8B030D-6E8A-4147-A177-3AD203B41FA5}">
                      <a16:colId xmlns:a16="http://schemas.microsoft.com/office/drawing/2014/main" val="206712877"/>
                    </a:ext>
                  </a:extLst>
                </a:gridCol>
                <a:gridCol w="367793">
                  <a:extLst>
                    <a:ext uri="{9D8B030D-6E8A-4147-A177-3AD203B41FA5}">
                      <a16:colId xmlns:a16="http://schemas.microsoft.com/office/drawing/2014/main" val="1529304750"/>
                    </a:ext>
                  </a:extLst>
                </a:gridCol>
                <a:gridCol w="1981338">
                  <a:extLst>
                    <a:ext uri="{9D8B030D-6E8A-4147-A177-3AD203B41FA5}">
                      <a16:colId xmlns:a16="http://schemas.microsoft.com/office/drawing/2014/main" val="3090263839"/>
                    </a:ext>
                  </a:extLst>
                </a:gridCol>
              </a:tblGrid>
              <a:tr h="280516">
                <a:tc>
                  <a:txBody>
                    <a:bodyPr/>
                    <a:lstStyle/>
                    <a:p>
                      <a:pPr algn="ctr" rtl="0" fontAlgn="ctr"/>
                      <a:r>
                        <a:rPr lang="en-US" sz="1400" b="0" i="0" u="none" strike="noStrike" dirty="0">
                          <a:solidFill>
                            <a:srgbClr val="000000"/>
                          </a:solidFill>
                          <a:effectLst/>
                          <a:latin typeface="Calibri" panose="020F0502020204030204" pitchFamily="34" charset="0"/>
                        </a:rPr>
                        <a:t>1</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n-US" sz="1400" b="0" i="0" u="none" strike="noStrike" dirty="0">
                          <a:solidFill>
                            <a:srgbClr val="000000"/>
                          </a:solidFill>
                          <a:effectLst/>
                          <a:latin typeface="Calibri" panose="020F0502020204030204" pitchFamily="34" charset="0"/>
                        </a:rPr>
                        <a:t>Altus</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0" i="0" u="none" strike="noStrike">
                          <a:solidFill>
                            <a:srgbClr val="000000"/>
                          </a:solidFill>
                          <a:effectLst/>
                          <a:latin typeface="Calibri" panose="020F0502020204030204" pitchFamily="34" charset="0"/>
                        </a:rPr>
                        <a:t>15</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n-US" sz="1400" b="0" i="0" u="none" strike="noStrike">
                          <a:solidFill>
                            <a:srgbClr val="000000"/>
                          </a:solidFill>
                          <a:effectLst/>
                          <a:latin typeface="Calibri" panose="020F0502020204030204" pitchFamily="34" charset="0"/>
                        </a:rPr>
                        <a:t>Fort Sill Army Base</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US" sz="1400" b="1" i="1" u="none" strike="noStrike">
                          <a:solidFill>
                            <a:srgbClr val="1F4E78"/>
                          </a:solidFill>
                          <a:effectLst/>
                          <a:latin typeface="Calibri" panose="020F0502020204030204" pitchFamily="34" charset="0"/>
                        </a:rPr>
                        <a:t>29</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n-US" sz="1400" b="1" i="1" u="none" strike="noStrike">
                          <a:solidFill>
                            <a:srgbClr val="1F4E78"/>
                          </a:solidFill>
                          <a:effectLst/>
                          <a:latin typeface="Calibri" panose="020F0502020204030204" pitchFamily="34" charset="0"/>
                        </a:rPr>
                        <a:t>Muskogee</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0" i="0" u="none" strike="noStrike">
                          <a:solidFill>
                            <a:srgbClr val="000000"/>
                          </a:solidFill>
                          <a:effectLst/>
                          <a:latin typeface="Calibri" panose="020F0502020204030204" pitchFamily="34" charset="0"/>
                        </a:rPr>
                        <a:t>43</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n-US" sz="1400" b="0" i="0" u="none" strike="noStrike">
                          <a:solidFill>
                            <a:srgbClr val="000000"/>
                          </a:solidFill>
                          <a:effectLst/>
                          <a:latin typeface="Calibri" panose="020F0502020204030204" pitchFamily="34" charset="0"/>
                        </a:rPr>
                        <a:t>Spencer</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226821165"/>
                  </a:ext>
                </a:extLst>
              </a:tr>
              <a:tr h="280516">
                <a:tc>
                  <a:txBody>
                    <a:bodyPr/>
                    <a:lstStyle/>
                    <a:p>
                      <a:pPr algn="ctr" rtl="0" fontAlgn="ctr"/>
                      <a:r>
                        <a:rPr lang="en-US" sz="1400" b="1" i="1" u="none" strike="noStrike">
                          <a:solidFill>
                            <a:srgbClr val="1F4E78"/>
                          </a:solidFill>
                          <a:effectLst/>
                          <a:latin typeface="Calibri" panose="020F0502020204030204" pitchFamily="34" charset="0"/>
                        </a:rPr>
                        <a:t>2</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n-US" sz="1400" b="1" i="1" u="none" strike="noStrike" dirty="0">
                          <a:solidFill>
                            <a:srgbClr val="1F4E78"/>
                          </a:solidFill>
                          <a:effectLst/>
                          <a:latin typeface="Calibri" panose="020F0502020204030204" pitchFamily="34" charset="0"/>
                        </a:rPr>
                        <a:t>Arkoma </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1" i="1" u="none" strike="noStrike">
                          <a:solidFill>
                            <a:srgbClr val="1F4E78"/>
                          </a:solidFill>
                          <a:effectLst/>
                          <a:latin typeface="Calibri" panose="020F0502020204030204" pitchFamily="34" charset="0"/>
                        </a:rPr>
                        <a:t>16</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1" i="1" u="none" strike="noStrike">
                          <a:solidFill>
                            <a:srgbClr val="1F4E78"/>
                          </a:solidFill>
                          <a:effectLst/>
                          <a:latin typeface="Calibri" panose="020F0502020204030204" pitchFamily="34" charset="0"/>
                        </a:rPr>
                        <a:t>Glenpool </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0" i="0" u="none" strike="noStrike">
                          <a:solidFill>
                            <a:srgbClr val="000000"/>
                          </a:solidFill>
                          <a:effectLst/>
                          <a:latin typeface="Calibri" panose="020F0502020204030204" pitchFamily="34" charset="0"/>
                        </a:rPr>
                        <a:t>30</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n-US" sz="1400" b="0" i="0" u="none" strike="noStrike">
                          <a:solidFill>
                            <a:srgbClr val="000000"/>
                          </a:solidFill>
                          <a:effectLst/>
                          <a:latin typeface="Calibri" panose="020F0502020204030204" pitchFamily="34" charset="0"/>
                        </a:rPr>
                        <a:t>Nichols Hills</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0" i="0" u="none" strike="noStrike">
                          <a:solidFill>
                            <a:srgbClr val="000000"/>
                          </a:solidFill>
                          <a:effectLst/>
                          <a:latin typeface="Calibri" panose="020F0502020204030204" pitchFamily="34" charset="0"/>
                        </a:rPr>
                        <a:t>44</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panose="020F0502020204030204" pitchFamily="34" charset="0"/>
                        </a:rPr>
                        <a:t>Stillwater</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984597366"/>
                  </a:ext>
                </a:extLst>
              </a:tr>
              <a:tr h="280516">
                <a:tc>
                  <a:txBody>
                    <a:bodyPr/>
                    <a:lstStyle/>
                    <a:p>
                      <a:pPr algn="ctr" rtl="0" fontAlgn="ctr"/>
                      <a:r>
                        <a:rPr lang="en-US" sz="1400" b="1" i="1" u="none" strike="noStrike">
                          <a:solidFill>
                            <a:srgbClr val="1F4E78"/>
                          </a:solidFill>
                          <a:effectLst/>
                          <a:latin typeface="Calibri" panose="020F0502020204030204" pitchFamily="34" charset="0"/>
                        </a:rPr>
                        <a:t>3</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1" i="1" u="none" strike="noStrike" dirty="0">
                          <a:solidFill>
                            <a:srgbClr val="1F4E78"/>
                          </a:solidFill>
                          <a:effectLst/>
                          <a:latin typeface="Calibri" panose="020F0502020204030204" pitchFamily="34" charset="0"/>
                        </a:rPr>
                        <a:t>Bartlesville</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0" i="0" u="none" strike="noStrike">
                          <a:solidFill>
                            <a:srgbClr val="000000"/>
                          </a:solidFill>
                          <a:effectLst/>
                          <a:latin typeface="Calibri" panose="020F0502020204030204" pitchFamily="34" charset="0"/>
                        </a:rPr>
                        <a:t>17</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panose="020F0502020204030204" pitchFamily="34" charset="0"/>
                        </a:rPr>
                        <a:t>Guymon *</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0" i="0" u="none" strike="noStrike">
                          <a:solidFill>
                            <a:srgbClr val="000000"/>
                          </a:solidFill>
                          <a:effectLst/>
                          <a:latin typeface="Calibri" panose="020F0502020204030204" pitchFamily="34" charset="0"/>
                        </a:rPr>
                        <a:t>31</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n-US" sz="1400" b="0" i="0" u="none" strike="noStrike">
                          <a:solidFill>
                            <a:srgbClr val="000000"/>
                          </a:solidFill>
                          <a:effectLst/>
                          <a:latin typeface="Calibri" panose="020F0502020204030204" pitchFamily="34" charset="0"/>
                        </a:rPr>
                        <a:t>Nicoma Park</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1" i="1" u="none" strike="noStrike">
                          <a:solidFill>
                            <a:srgbClr val="1F4E78"/>
                          </a:solidFill>
                          <a:effectLst/>
                          <a:latin typeface="Calibri" panose="020F0502020204030204" pitchFamily="34" charset="0"/>
                        </a:rPr>
                        <a:t>45</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1" i="1" u="none" strike="noStrike">
                          <a:solidFill>
                            <a:srgbClr val="1F4E78"/>
                          </a:solidFill>
                          <a:effectLst/>
                          <a:latin typeface="Calibri" panose="020F0502020204030204" pitchFamily="34" charset="0"/>
                        </a:rPr>
                        <a:t>Tahlequah</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495280145"/>
                  </a:ext>
                </a:extLst>
              </a:tr>
              <a:tr h="280516">
                <a:tc>
                  <a:txBody>
                    <a:bodyPr/>
                    <a:lstStyle/>
                    <a:p>
                      <a:pPr algn="ctr" rtl="0" fontAlgn="ctr"/>
                      <a:r>
                        <a:rPr lang="en-US" sz="1400" b="0" i="0" u="none" strike="noStrike">
                          <a:solidFill>
                            <a:srgbClr val="000000"/>
                          </a:solidFill>
                          <a:effectLst/>
                          <a:latin typeface="Calibri" panose="020F0502020204030204" pitchFamily="34" charset="0"/>
                        </a:rPr>
                        <a:t>4</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panose="020F0502020204030204" pitchFamily="34" charset="0"/>
                        </a:rPr>
                        <a:t>Bethany</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0" i="0" u="none" strike="noStrike" dirty="0">
                          <a:solidFill>
                            <a:srgbClr val="000000"/>
                          </a:solidFill>
                          <a:effectLst/>
                          <a:latin typeface="Calibri" panose="020F0502020204030204" pitchFamily="34" charset="0"/>
                        </a:rPr>
                        <a:t>18</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panose="020F0502020204030204" pitchFamily="34" charset="0"/>
                        </a:rPr>
                        <a:t>Harrah</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0" i="0" u="none" strike="noStrike">
                          <a:solidFill>
                            <a:srgbClr val="000000"/>
                          </a:solidFill>
                          <a:effectLst/>
                          <a:latin typeface="Calibri" panose="020F0502020204030204" pitchFamily="34" charset="0"/>
                        </a:rPr>
                        <a:t>32</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n-US" sz="1400" b="0" i="0" u="none" strike="noStrike">
                          <a:solidFill>
                            <a:srgbClr val="000000"/>
                          </a:solidFill>
                          <a:effectLst/>
                          <a:latin typeface="Calibri" panose="020F0502020204030204" pitchFamily="34" charset="0"/>
                        </a:rPr>
                        <a:t>Noble</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0" i="0" u="none" strike="noStrike">
                          <a:solidFill>
                            <a:srgbClr val="000000"/>
                          </a:solidFill>
                          <a:effectLst/>
                          <a:latin typeface="Calibri" panose="020F0502020204030204" pitchFamily="34" charset="0"/>
                        </a:rPr>
                        <a:t>46</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panose="020F0502020204030204" pitchFamily="34" charset="0"/>
                        </a:rPr>
                        <a:t>Tinker Air Force Base</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910868247"/>
                  </a:ext>
                </a:extLst>
              </a:tr>
              <a:tr h="280516">
                <a:tc>
                  <a:txBody>
                    <a:bodyPr/>
                    <a:lstStyle/>
                    <a:p>
                      <a:pPr algn="ctr" rtl="0" fontAlgn="ctr"/>
                      <a:r>
                        <a:rPr lang="en-US" sz="1400" b="1" i="1" u="none" strike="noStrike">
                          <a:solidFill>
                            <a:srgbClr val="1F4E78"/>
                          </a:solidFill>
                          <a:effectLst/>
                          <a:latin typeface="Calibri" panose="020F0502020204030204" pitchFamily="34" charset="0"/>
                        </a:rPr>
                        <a:t>5</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1" i="1" u="none" strike="noStrike">
                          <a:solidFill>
                            <a:srgbClr val="1F4E78"/>
                          </a:solidFill>
                          <a:effectLst/>
                          <a:latin typeface="Calibri" panose="020F0502020204030204" pitchFamily="34" charset="0"/>
                        </a:rPr>
                        <a:t>Bixby</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1" i="1" u="none" strike="noStrike">
                          <a:solidFill>
                            <a:srgbClr val="1F4E78"/>
                          </a:solidFill>
                          <a:effectLst/>
                          <a:latin typeface="Calibri" panose="020F0502020204030204" pitchFamily="34" charset="0"/>
                        </a:rPr>
                        <a:t>19</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1" i="1" u="none" strike="noStrike" dirty="0">
                          <a:solidFill>
                            <a:srgbClr val="1F4E78"/>
                          </a:solidFill>
                          <a:effectLst/>
                          <a:latin typeface="Calibri" panose="020F0502020204030204" pitchFamily="34" charset="0"/>
                        </a:rPr>
                        <a:t>Jenks</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0" i="0" u="none" strike="noStrike">
                          <a:solidFill>
                            <a:srgbClr val="000000"/>
                          </a:solidFill>
                          <a:effectLst/>
                          <a:latin typeface="Calibri" panose="020F0502020204030204" pitchFamily="34" charset="0"/>
                        </a:rPr>
                        <a:t>33</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n-US" sz="1400" b="0" i="0" u="none" strike="noStrike">
                          <a:solidFill>
                            <a:srgbClr val="000000"/>
                          </a:solidFill>
                          <a:effectLst/>
                          <a:latin typeface="Calibri" panose="020F0502020204030204" pitchFamily="34" charset="0"/>
                        </a:rPr>
                        <a:t>Norman</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0" i="0" u="none" strike="noStrike">
                          <a:solidFill>
                            <a:srgbClr val="000000"/>
                          </a:solidFill>
                          <a:effectLst/>
                          <a:latin typeface="Calibri" panose="020F0502020204030204" pitchFamily="34" charset="0"/>
                        </a:rPr>
                        <a:t>47</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panose="020F0502020204030204" pitchFamily="34" charset="0"/>
                        </a:rPr>
                        <a:t>The Village</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444385361"/>
                  </a:ext>
                </a:extLst>
              </a:tr>
              <a:tr h="280516">
                <a:tc>
                  <a:txBody>
                    <a:bodyPr/>
                    <a:lstStyle/>
                    <a:p>
                      <a:pPr algn="ctr" rtl="0" fontAlgn="ctr"/>
                      <a:r>
                        <a:rPr lang="en-US" sz="1400" b="1" i="1" u="none" strike="noStrike">
                          <a:solidFill>
                            <a:srgbClr val="1F4E78"/>
                          </a:solidFill>
                          <a:effectLst/>
                          <a:latin typeface="Calibri" panose="020F0502020204030204" pitchFamily="34" charset="0"/>
                        </a:rPr>
                        <a:t>6</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1" i="1" u="none" strike="noStrike">
                          <a:solidFill>
                            <a:srgbClr val="1F4E78"/>
                          </a:solidFill>
                          <a:effectLst/>
                          <a:latin typeface="Calibri" panose="020F0502020204030204" pitchFamily="34" charset="0"/>
                        </a:rPr>
                        <a:t>Broken Arrow</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0" i="0" u="none" strike="noStrike">
                          <a:solidFill>
                            <a:srgbClr val="000000"/>
                          </a:solidFill>
                          <a:effectLst/>
                          <a:latin typeface="Calibri" panose="020F0502020204030204" pitchFamily="34" charset="0"/>
                        </a:rPr>
                        <a:t>20</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panose="020F0502020204030204" pitchFamily="34" charset="0"/>
                        </a:rPr>
                        <a:t>Jones </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400" b="0" i="0" u="none" strike="noStrike" dirty="0">
                          <a:solidFill>
                            <a:srgbClr val="000000"/>
                          </a:solidFill>
                          <a:effectLst/>
                          <a:latin typeface="Calibri" panose="020F0502020204030204" pitchFamily="34" charset="0"/>
                        </a:rPr>
                        <a:t>34</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panose="020F0502020204030204" pitchFamily="34" charset="0"/>
                        </a:rPr>
                        <a:t>Oklahoma County</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rtl="0" fontAlgn="ctr"/>
                      <a:r>
                        <a:rPr lang="en-US" sz="1400" b="1" i="1" u="none" strike="noStrike">
                          <a:solidFill>
                            <a:srgbClr val="1F4E78"/>
                          </a:solidFill>
                          <a:effectLst/>
                          <a:latin typeface="Calibri" panose="020F0502020204030204" pitchFamily="34" charset="0"/>
                        </a:rPr>
                        <a:t>48</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1" i="1" u="none" strike="noStrike">
                          <a:solidFill>
                            <a:srgbClr val="1F4E78"/>
                          </a:solidFill>
                          <a:effectLst/>
                          <a:latin typeface="Calibri" panose="020F0502020204030204" pitchFamily="34" charset="0"/>
                        </a:rPr>
                        <a:t>Tulsa County</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600881414"/>
                  </a:ext>
                </a:extLst>
              </a:tr>
              <a:tr h="280516">
                <a:tc>
                  <a:txBody>
                    <a:bodyPr/>
                    <a:lstStyle/>
                    <a:p>
                      <a:pPr algn="ctr" rtl="0" fontAlgn="ctr"/>
                      <a:r>
                        <a:rPr lang="en-US" sz="1400" b="1" i="1" u="none" strike="noStrike">
                          <a:solidFill>
                            <a:srgbClr val="1F4E78"/>
                          </a:solidFill>
                          <a:effectLst/>
                          <a:latin typeface="Calibri" panose="020F0502020204030204" pitchFamily="34" charset="0"/>
                        </a:rPr>
                        <a:t>7</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1" i="1" u="none" strike="noStrike">
                          <a:solidFill>
                            <a:srgbClr val="1F4E78"/>
                          </a:solidFill>
                          <a:effectLst/>
                          <a:latin typeface="Calibri" panose="020F0502020204030204" pitchFamily="34" charset="0"/>
                        </a:rPr>
                        <a:t>Catoosa</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0" i="0" u="none" strike="noStrike">
                          <a:solidFill>
                            <a:srgbClr val="000000"/>
                          </a:solidFill>
                          <a:effectLst/>
                          <a:latin typeface="Calibri" panose="020F0502020204030204" pitchFamily="34" charset="0"/>
                        </a:rPr>
                        <a:t>21</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panose="020F0502020204030204" pitchFamily="34" charset="0"/>
                        </a:rPr>
                        <a:t>Logan County </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rtl="0" fontAlgn="ctr"/>
                      <a:r>
                        <a:rPr lang="en-US" sz="1400" b="0" i="0" u="none" strike="noStrike" dirty="0">
                          <a:solidFill>
                            <a:srgbClr val="000000"/>
                          </a:solidFill>
                          <a:effectLst/>
                          <a:latin typeface="Calibri" panose="020F0502020204030204" pitchFamily="34" charset="0"/>
                        </a:rPr>
                        <a:t>35</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panose="020F0502020204030204" pitchFamily="34" charset="0"/>
                        </a:rPr>
                        <a:t>Okla. Dept. Transp. **</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US" sz="1400" b="0" i="0" u="none" strike="noStrike">
                          <a:solidFill>
                            <a:srgbClr val="000000"/>
                          </a:solidFill>
                          <a:effectLst/>
                          <a:latin typeface="Calibri" panose="020F0502020204030204" pitchFamily="34" charset="0"/>
                        </a:rPr>
                        <a:t>49</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panose="020F0502020204030204" pitchFamily="34" charset="0"/>
                        </a:rPr>
                        <a:t>University of Oklahoma</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367861291"/>
                  </a:ext>
                </a:extLst>
              </a:tr>
              <a:tr h="280516">
                <a:tc>
                  <a:txBody>
                    <a:bodyPr/>
                    <a:lstStyle/>
                    <a:p>
                      <a:pPr algn="ctr" rtl="0" fontAlgn="ctr"/>
                      <a:r>
                        <a:rPr lang="en-US" sz="1400" b="0" i="0" u="none" strike="noStrike">
                          <a:solidFill>
                            <a:srgbClr val="000000"/>
                          </a:solidFill>
                          <a:effectLst/>
                          <a:latin typeface="Calibri" panose="020F0502020204030204" pitchFamily="34" charset="0"/>
                        </a:rPr>
                        <a:t>8</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panose="020F0502020204030204" pitchFamily="34" charset="0"/>
                        </a:rPr>
                        <a:t>Choctaw</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1" i="1" u="none" strike="noStrike">
                          <a:solidFill>
                            <a:srgbClr val="1F4E78"/>
                          </a:solidFill>
                          <a:effectLst/>
                          <a:latin typeface="Calibri" panose="020F0502020204030204" pitchFamily="34" charset="0"/>
                        </a:rPr>
                        <a:t>22</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1" i="1" u="none" strike="noStrike">
                          <a:solidFill>
                            <a:srgbClr val="1F4E78"/>
                          </a:solidFill>
                          <a:effectLst/>
                          <a:latin typeface="Calibri" panose="020F0502020204030204" pitchFamily="34" charset="0"/>
                        </a:rPr>
                        <a:t>Kiefer </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0" i="0" u="none" strike="noStrike">
                          <a:solidFill>
                            <a:srgbClr val="000000"/>
                          </a:solidFill>
                          <a:effectLst/>
                          <a:latin typeface="Calibri" panose="020F0502020204030204" pitchFamily="34" charset="0"/>
                        </a:rPr>
                        <a:t>36</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panose="020F0502020204030204" pitchFamily="34" charset="0"/>
                        </a:rPr>
                        <a:t>Oklahoma Turnpike Auth.</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US" sz="1400" b="1" i="1" u="none" strike="noStrike">
                          <a:solidFill>
                            <a:srgbClr val="1F4E78"/>
                          </a:solidFill>
                          <a:effectLst/>
                          <a:latin typeface="Calibri" panose="020F0502020204030204" pitchFamily="34" charset="0"/>
                        </a:rPr>
                        <a:t>50</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n-US" sz="1400" b="1" i="1" u="none" strike="noStrike">
                          <a:solidFill>
                            <a:srgbClr val="1F4E78"/>
                          </a:solidFill>
                          <a:effectLst/>
                          <a:latin typeface="Calibri" panose="020F0502020204030204" pitchFamily="34" charset="0"/>
                        </a:rPr>
                        <a:t>Wagoner County</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464701631"/>
                  </a:ext>
                </a:extLst>
              </a:tr>
              <a:tr h="280516">
                <a:tc>
                  <a:txBody>
                    <a:bodyPr/>
                    <a:lstStyle/>
                    <a:p>
                      <a:pPr algn="ctr" rtl="0" fontAlgn="ctr"/>
                      <a:r>
                        <a:rPr lang="en-US" sz="1400" b="1" i="1" u="none" strike="noStrike">
                          <a:solidFill>
                            <a:srgbClr val="1F4E78"/>
                          </a:solidFill>
                          <a:effectLst/>
                          <a:latin typeface="Calibri" panose="020F0502020204030204" pitchFamily="34" charset="0"/>
                        </a:rPr>
                        <a:t>9</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1" i="1" u="none" strike="noStrike">
                          <a:solidFill>
                            <a:srgbClr val="1F4E78"/>
                          </a:solidFill>
                          <a:effectLst/>
                          <a:latin typeface="Calibri" panose="020F0502020204030204" pitchFamily="34" charset="0"/>
                        </a:rPr>
                        <a:t>Claremore</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0" i="0" u="none" strike="noStrike">
                          <a:solidFill>
                            <a:srgbClr val="000000"/>
                          </a:solidFill>
                          <a:effectLst/>
                          <a:latin typeface="Calibri" panose="020F0502020204030204" pitchFamily="34" charset="0"/>
                        </a:rPr>
                        <a:t>23</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panose="020F0502020204030204" pitchFamily="34" charset="0"/>
                        </a:rPr>
                        <a:t>Lawton</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1" i="1" u="none" strike="noStrike">
                          <a:solidFill>
                            <a:srgbClr val="1F4E78"/>
                          </a:solidFill>
                          <a:effectLst/>
                          <a:latin typeface="Calibri" panose="020F0502020204030204" pitchFamily="34" charset="0"/>
                        </a:rPr>
                        <a:t>37</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1" i="1" u="none" strike="noStrike" dirty="0">
                          <a:solidFill>
                            <a:srgbClr val="1F4E78"/>
                          </a:solidFill>
                          <a:effectLst/>
                          <a:latin typeface="Calibri" panose="020F0502020204030204" pitchFamily="34" charset="0"/>
                        </a:rPr>
                        <a:t>Okmulgee</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0" i="0" u="none" strike="noStrike">
                          <a:solidFill>
                            <a:srgbClr val="000000"/>
                          </a:solidFill>
                          <a:effectLst/>
                          <a:latin typeface="Calibri" panose="020F0502020204030204" pitchFamily="34" charset="0"/>
                        </a:rPr>
                        <a:t>51</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n-US" sz="1400" b="0" i="0" u="none" strike="noStrike">
                          <a:solidFill>
                            <a:srgbClr val="000000"/>
                          </a:solidFill>
                          <a:effectLst/>
                          <a:latin typeface="Calibri" panose="020F0502020204030204" pitchFamily="34" charset="0"/>
                        </a:rPr>
                        <a:t>Warr Acres</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816886652"/>
                  </a:ext>
                </a:extLst>
              </a:tr>
              <a:tr h="280516">
                <a:tc>
                  <a:txBody>
                    <a:bodyPr/>
                    <a:lstStyle/>
                    <a:p>
                      <a:pPr algn="ctr" rtl="0" fontAlgn="ctr"/>
                      <a:r>
                        <a:rPr lang="en-US" sz="1400" b="0" i="0" u="none" strike="noStrike">
                          <a:solidFill>
                            <a:srgbClr val="000000"/>
                          </a:solidFill>
                          <a:effectLst/>
                          <a:latin typeface="Calibri" panose="020F0502020204030204" pitchFamily="34" charset="0"/>
                        </a:rPr>
                        <a:t>10</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panose="020F0502020204030204" pitchFamily="34" charset="0"/>
                        </a:rPr>
                        <a:t>Comanche County</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rtl="0" fontAlgn="ctr"/>
                      <a:r>
                        <a:rPr lang="en-US" sz="1400" b="0" i="0" u="none" strike="noStrike">
                          <a:solidFill>
                            <a:srgbClr val="000000"/>
                          </a:solidFill>
                          <a:effectLst/>
                          <a:latin typeface="Calibri" panose="020F0502020204030204" pitchFamily="34" charset="0"/>
                        </a:rPr>
                        <a:t>24</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panose="020F0502020204030204" pitchFamily="34" charset="0"/>
                        </a:rPr>
                        <a:t>McAlester</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1" i="1" u="none" strike="noStrike">
                          <a:solidFill>
                            <a:srgbClr val="1F4E78"/>
                          </a:solidFill>
                          <a:effectLst/>
                          <a:latin typeface="Calibri" panose="020F0502020204030204" pitchFamily="34" charset="0"/>
                        </a:rPr>
                        <a:t>38</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1" i="1" u="none" strike="noStrike" dirty="0">
                          <a:solidFill>
                            <a:srgbClr val="1F4E78"/>
                          </a:solidFill>
                          <a:effectLst/>
                          <a:latin typeface="Calibri" panose="020F0502020204030204" pitchFamily="34" charset="0"/>
                        </a:rPr>
                        <a:t>Owasso</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0" i="0" u="none" strike="noStrike">
                          <a:solidFill>
                            <a:srgbClr val="000000"/>
                          </a:solidFill>
                          <a:effectLst/>
                          <a:latin typeface="Calibri" panose="020F0502020204030204" pitchFamily="34" charset="0"/>
                        </a:rPr>
                        <a:t>52</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n-US" sz="1400" b="0" i="0" u="none" strike="noStrike">
                          <a:solidFill>
                            <a:srgbClr val="000000"/>
                          </a:solidFill>
                          <a:effectLst/>
                          <a:latin typeface="Calibri" panose="020F0502020204030204" pitchFamily="34" charset="0"/>
                        </a:rPr>
                        <a:t>Weatherford *</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460398380"/>
                  </a:ext>
                </a:extLst>
              </a:tr>
              <a:tr h="280516">
                <a:tc>
                  <a:txBody>
                    <a:bodyPr/>
                    <a:lstStyle/>
                    <a:p>
                      <a:pPr algn="ctr" rtl="0" fontAlgn="ctr"/>
                      <a:r>
                        <a:rPr lang="en-US" sz="1400" b="1" i="1" u="none" strike="noStrike">
                          <a:solidFill>
                            <a:srgbClr val="1F4E78"/>
                          </a:solidFill>
                          <a:effectLst/>
                          <a:latin typeface="Calibri" panose="020F0502020204030204" pitchFamily="34" charset="0"/>
                        </a:rPr>
                        <a:t>11</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1" i="1" u="none" strike="noStrike">
                          <a:solidFill>
                            <a:srgbClr val="1F4E78"/>
                          </a:solidFill>
                          <a:effectLst/>
                          <a:latin typeface="Calibri" panose="020F0502020204030204" pitchFamily="34" charset="0"/>
                        </a:rPr>
                        <a:t>Coweta</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1" i="1" u="none" strike="noStrike">
                          <a:solidFill>
                            <a:srgbClr val="1F4E78"/>
                          </a:solidFill>
                          <a:effectLst/>
                          <a:latin typeface="Calibri" panose="020F0502020204030204" pitchFamily="34" charset="0"/>
                        </a:rPr>
                        <a:t>25</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1" i="1" u="none" strike="noStrike">
                          <a:solidFill>
                            <a:srgbClr val="1F4E78"/>
                          </a:solidFill>
                          <a:effectLst/>
                          <a:latin typeface="Calibri" panose="020F0502020204030204" pitchFamily="34" charset="0"/>
                        </a:rPr>
                        <a:t>Miami</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1" i="1" u="none" strike="noStrike">
                          <a:solidFill>
                            <a:srgbClr val="1F4E78"/>
                          </a:solidFill>
                          <a:effectLst/>
                          <a:latin typeface="Calibri" panose="020F0502020204030204" pitchFamily="34" charset="0"/>
                        </a:rPr>
                        <a:t>39</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1" i="1" u="none" strike="noStrike" dirty="0">
                          <a:solidFill>
                            <a:srgbClr val="1F4E78"/>
                          </a:solidFill>
                          <a:effectLst/>
                          <a:latin typeface="Calibri" panose="020F0502020204030204" pitchFamily="34" charset="0"/>
                        </a:rPr>
                        <a:t>Ponca City</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0" i="0" u="none" strike="noStrike" dirty="0">
                          <a:solidFill>
                            <a:srgbClr val="000000"/>
                          </a:solidFill>
                          <a:effectLst/>
                          <a:latin typeface="Calibri" panose="020F0502020204030204" pitchFamily="34" charset="0"/>
                        </a:rPr>
                        <a:t>53</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en-US" sz="1400" b="0" i="0" u="none" strike="noStrike" dirty="0">
                          <a:solidFill>
                            <a:srgbClr val="000000"/>
                          </a:solidFill>
                          <a:effectLst/>
                          <a:latin typeface="Calibri" panose="020F0502020204030204" pitchFamily="34" charset="0"/>
                        </a:rPr>
                        <a:t>Yukon</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725120755"/>
                  </a:ext>
                </a:extLst>
              </a:tr>
              <a:tr h="280516">
                <a:tc>
                  <a:txBody>
                    <a:bodyPr/>
                    <a:lstStyle/>
                    <a:p>
                      <a:pPr algn="ctr" rtl="0" fontAlgn="ctr"/>
                      <a:r>
                        <a:rPr lang="en-US" sz="1400" b="1" i="1" u="none" strike="noStrike">
                          <a:solidFill>
                            <a:srgbClr val="1F4E78"/>
                          </a:solidFill>
                          <a:effectLst/>
                          <a:latin typeface="Calibri" panose="020F0502020204030204" pitchFamily="34" charset="0"/>
                        </a:rPr>
                        <a:t>12</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1" i="1" u="none" strike="noStrike">
                          <a:solidFill>
                            <a:srgbClr val="1F4E78"/>
                          </a:solidFill>
                          <a:effectLst/>
                          <a:latin typeface="Calibri" panose="020F0502020204030204" pitchFamily="34" charset="0"/>
                        </a:rPr>
                        <a:t>Creek County</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rtl="0" fontAlgn="ctr"/>
                      <a:r>
                        <a:rPr lang="en-US" sz="1400" b="0" i="0" u="none" strike="noStrike">
                          <a:solidFill>
                            <a:srgbClr val="000000"/>
                          </a:solidFill>
                          <a:effectLst/>
                          <a:latin typeface="Calibri" panose="020F0502020204030204" pitchFamily="34" charset="0"/>
                        </a:rPr>
                        <a:t>26</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panose="020F0502020204030204" pitchFamily="34" charset="0"/>
                        </a:rPr>
                        <a:t>Midwest City</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1" i="1" u="none" strike="noStrike">
                          <a:solidFill>
                            <a:srgbClr val="1F4E78"/>
                          </a:solidFill>
                          <a:effectLst/>
                          <a:latin typeface="Calibri" panose="020F0502020204030204" pitchFamily="34" charset="0"/>
                        </a:rPr>
                        <a:t>40</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1" i="1" u="none" strike="noStrike">
                          <a:solidFill>
                            <a:srgbClr val="1F4E78"/>
                          </a:solidFill>
                          <a:effectLst/>
                          <a:latin typeface="Calibri" panose="020F0502020204030204" pitchFamily="34" charset="0"/>
                        </a:rPr>
                        <a:t>Rogers County </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8596" marR="8596" marT="859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8596" marR="8596" marT="8596"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44691755"/>
                  </a:ext>
                </a:extLst>
              </a:tr>
              <a:tr h="280516">
                <a:tc>
                  <a:txBody>
                    <a:bodyPr/>
                    <a:lstStyle/>
                    <a:p>
                      <a:pPr algn="ctr" rtl="0" fontAlgn="ctr"/>
                      <a:r>
                        <a:rPr lang="en-US" sz="1400" b="0" i="0" u="none" strike="noStrike">
                          <a:solidFill>
                            <a:srgbClr val="000000"/>
                          </a:solidFill>
                          <a:effectLst/>
                          <a:latin typeface="Calibri" panose="020F0502020204030204" pitchFamily="34" charset="0"/>
                        </a:rPr>
                        <a:t>13</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panose="020F0502020204030204" pitchFamily="34" charset="0"/>
                        </a:rPr>
                        <a:t>Del City</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0" i="0" u="none" strike="noStrike">
                          <a:solidFill>
                            <a:srgbClr val="000000"/>
                          </a:solidFill>
                          <a:effectLst/>
                          <a:latin typeface="Calibri" panose="020F0502020204030204" pitchFamily="34" charset="0"/>
                        </a:rPr>
                        <a:t>27</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panose="020F0502020204030204" pitchFamily="34" charset="0"/>
                        </a:rPr>
                        <a:t>Mustang</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1" i="1" u="none" strike="noStrike">
                          <a:solidFill>
                            <a:srgbClr val="1F4E78"/>
                          </a:solidFill>
                          <a:effectLst/>
                          <a:latin typeface="Calibri" panose="020F0502020204030204" pitchFamily="34" charset="0"/>
                        </a:rPr>
                        <a:t>41</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1" i="1" u="none" strike="noStrike">
                          <a:solidFill>
                            <a:srgbClr val="1F4E78"/>
                          </a:solidFill>
                          <a:effectLst/>
                          <a:latin typeface="Calibri" panose="020F0502020204030204" pitchFamily="34" charset="0"/>
                        </a:rPr>
                        <a:t>Sand Springs</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8596" marR="8596" marT="859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8596" marR="8596" marT="8596" marB="0" anchor="b">
                    <a:lnL>
                      <a:noFill/>
                    </a:lnL>
                    <a:lnR>
                      <a:noFill/>
                    </a:lnR>
                    <a:lnT>
                      <a:noFill/>
                    </a:lnT>
                    <a:lnB>
                      <a:noFill/>
                    </a:lnB>
                  </a:tcPr>
                </a:tc>
                <a:extLst>
                  <a:ext uri="{0D108BD9-81ED-4DB2-BD59-A6C34878D82A}">
                    <a16:rowId xmlns:a16="http://schemas.microsoft.com/office/drawing/2014/main" val="1561990267"/>
                  </a:ext>
                </a:extLst>
              </a:tr>
              <a:tr h="280516">
                <a:tc>
                  <a:txBody>
                    <a:bodyPr/>
                    <a:lstStyle/>
                    <a:p>
                      <a:pPr algn="ctr" rtl="0" fontAlgn="ctr"/>
                      <a:r>
                        <a:rPr lang="en-US" sz="1400" b="1" i="1" u="none" strike="noStrike">
                          <a:solidFill>
                            <a:srgbClr val="1F4E78"/>
                          </a:solidFill>
                          <a:effectLst/>
                          <a:latin typeface="Calibri" panose="020F0502020204030204" pitchFamily="34" charset="0"/>
                        </a:rPr>
                        <a:t>14</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1" i="1" u="none" strike="noStrike">
                          <a:solidFill>
                            <a:srgbClr val="1F4E78"/>
                          </a:solidFill>
                          <a:effectLst/>
                          <a:latin typeface="Calibri" panose="020F0502020204030204" pitchFamily="34" charset="0"/>
                        </a:rPr>
                        <a:t>Edmond</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0" i="0" u="none" strike="noStrike">
                          <a:solidFill>
                            <a:srgbClr val="000000"/>
                          </a:solidFill>
                          <a:effectLst/>
                          <a:latin typeface="Calibri" panose="020F0502020204030204" pitchFamily="34" charset="0"/>
                        </a:rPr>
                        <a:t>28</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panose="020F0502020204030204" pitchFamily="34" charset="0"/>
                        </a:rPr>
                        <a:t>Moore</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1" i="1" u="none" strike="noStrike">
                          <a:solidFill>
                            <a:srgbClr val="1F4E78"/>
                          </a:solidFill>
                          <a:effectLst/>
                          <a:latin typeface="Calibri" panose="020F0502020204030204" pitchFamily="34" charset="0"/>
                        </a:rPr>
                        <a:t>42</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1" i="1" u="none" strike="noStrike">
                          <a:solidFill>
                            <a:srgbClr val="1F4E78"/>
                          </a:solidFill>
                          <a:effectLst/>
                          <a:latin typeface="Calibri" panose="020F0502020204030204" pitchFamily="34" charset="0"/>
                        </a:rPr>
                        <a:t>Sapulpa</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n-US" sz="1400" b="0" i="0" u="none" strike="noStrike">
                          <a:solidFill>
                            <a:srgbClr val="000000"/>
                          </a:solidFill>
                          <a:effectLst/>
                          <a:latin typeface="Calibri" panose="020F0502020204030204" pitchFamily="34" charset="0"/>
                        </a:rPr>
                        <a:t> </a:t>
                      </a:r>
                    </a:p>
                  </a:txBody>
                  <a:tcPr marL="8596" marR="8596" marT="8596"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rtl="0" fontAlgn="ctr"/>
                      <a:r>
                        <a:rPr lang="en-US" sz="1400" b="0" i="0" u="none" strike="noStrike" dirty="0">
                          <a:solidFill>
                            <a:srgbClr val="000000"/>
                          </a:solidFill>
                          <a:effectLst/>
                          <a:latin typeface="Calibri" panose="020F0502020204030204" pitchFamily="34" charset="0"/>
                        </a:rPr>
                        <a:t> </a:t>
                      </a:r>
                    </a:p>
                  </a:txBody>
                  <a:tcPr marL="8596" marR="8596" marT="8596" marB="0" anchor="ctr">
                    <a:lnL>
                      <a:noFill/>
                    </a:lnL>
                    <a:lnR>
                      <a:noFill/>
                    </a:lnR>
                    <a:lnT>
                      <a:noFill/>
                    </a:lnT>
                    <a:lnB>
                      <a:noFill/>
                    </a:lnB>
                    <a:solidFill>
                      <a:srgbClr val="E2EFDA"/>
                    </a:solidFill>
                  </a:tcPr>
                </a:tc>
                <a:extLst>
                  <a:ext uri="{0D108BD9-81ED-4DB2-BD59-A6C34878D82A}">
                    <a16:rowId xmlns:a16="http://schemas.microsoft.com/office/drawing/2014/main" val="3533857197"/>
                  </a:ext>
                </a:extLst>
              </a:tr>
              <a:tr h="280516">
                <a:tc gridSpan="6">
                  <a:txBody>
                    <a:bodyPr/>
                    <a:lstStyle/>
                    <a:p>
                      <a:pPr algn="l" rtl="0" fontAlgn="ctr"/>
                      <a:r>
                        <a:rPr lang="en-US" sz="1300" b="0" i="0" u="none" strike="noStrike">
                          <a:solidFill>
                            <a:srgbClr val="000000"/>
                          </a:solidFill>
                          <a:effectLst/>
                          <a:latin typeface="Calibri" panose="020F0502020204030204" pitchFamily="34" charset="0"/>
                        </a:rPr>
                        <a:t>*  Designated new permittees in 2020 OKR04 Permit cycle.</a:t>
                      </a:r>
                    </a:p>
                  </a:txBody>
                  <a:tcPr marL="8596" marR="8596" marT="8596"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rtl="0" fontAlgn="ctr"/>
                      <a:endParaRPr lang="en-US" sz="1100" b="0" i="0" u="none" strike="noStrike">
                        <a:solidFill>
                          <a:srgbClr val="000000"/>
                        </a:solidFill>
                        <a:effectLst/>
                        <a:latin typeface="Calibri" panose="020F0502020204030204" pitchFamily="34" charset="0"/>
                      </a:endParaRPr>
                    </a:p>
                  </a:txBody>
                  <a:tcPr marL="8596" marR="8596" marT="8596" marB="0" anchor="ctr">
                    <a:lnL>
                      <a:noFill/>
                    </a:lnL>
                    <a:lnR>
                      <a:noFill/>
                    </a:lnR>
                    <a:lnT>
                      <a:noFill/>
                    </a:lnT>
                    <a:lnB>
                      <a:noFill/>
                    </a:lnB>
                  </a:tcPr>
                </a:tc>
                <a:tc>
                  <a:txBody>
                    <a:bodyPr/>
                    <a:lstStyle/>
                    <a:p>
                      <a:pPr algn="l" rtl="0" fontAlgn="ctr"/>
                      <a:endParaRPr lang="en-US" sz="1100" b="0" i="0" u="none" strike="noStrike">
                        <a:solidFill>
                          <a:srgbClr val="000000"/>
                        </a:solidFill>
                        <a:effectLst/>
                        <a:latin typeface="Calibri" panose="020F0502020204030204" pitchFamily="34" charset="0"/>
                      </a:endParaRPr>
                    </a:p>
                  </a:txBody>
                  <a:tcPr marL="8596" marR="8596" marT="8596" marB="0" anchor="ctr">
                    <a:lnL>
                      <a:noFill/>
                    </a:lnL>
                    <a:lnR>
                      <a:noFill/>
                    </a:lnR>
                    <a:lnT>
                      <a:noFill/>
                    </a:lnT>
                    <a:lnB>
                      <a:noFill/>
                    </a:lnB>
                  </a:tcPr>
                </a:tc>
                <a:extLst>
                  <a:ext uri="{0D108BD9-81ED-4DB2-BD59-A6C34878D82A}">
                    <a16:rowId xmlns:a16="http://schemas.microsoft.com/office/drawing/2014/main" val="1740199324"/>
                  </a:ext>
                </a:extLst>
              </a:tr>
              <a:tr h="219809">
                <a:tc gridSpan="5">
                  <a:txBody>
                    <a:bodyPr/>
                    <a:lstStyle/>
                    <a:p>
                      <a:pPr algn="l" rtl="0" fontAlgn="ctr"/>
                      <a:r>
                        <a:rPr lang="en-US" sz="1300" b="0" i="0" u="none" strike="noStrike" dirty="0">
                          <a:solidFill>
                            <a:srgbClr val="000000"/>
                          </a:solidFill>
                          <a:effectLst/>
                          <a:latin typeface="Calibri" panose="020F0502020204030204" pitchFamily="34" charset="0"/>
                        </a:rPr>
                        <a:t>**  ODOT has an Individual Permit; no OKR04 permit.</a:t>
                      </a:r>
                    </a:p>
                  </a:txBody>
                  <a:tcPr marL="8596" marR="8596" marT="8596"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solidFill>
                          <a:srgbClr val="000000"/>
                        </a:solidFill>
                        <a:effectLst/>
                        <a:latin typeface="Calibri" panose="020F0502020204030204" pitchFamily="34" charset="0"/>
                      </a:endParaRPr>
                    </a:p>
                  </a:txBody>
                  <a:tcPr marL="8596" marR="8596" marT="8596"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596" marR="8596" marT="8596"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596" marR="8596" marT="8596" marB="0" anchor="b">
                    <a:lnL>
                      <a:noFill/>
                    </a:lnL>
                    <a:lnR>
                      <a:noFill/>
                    </a:lnR>
                    <a:lnT>
                      <a:noFill/>
                    </a:lnT>
                    <a:lnB>
                      <a:noFill/>
                    </a:lnB>
                  </a:tcPr>
                </a:tc>
                <a:extLst>
                  <a:ext uri="{0D108BD9-81ED-4DB2-BD59-A6C34878D82A}">
                    <a16:rowId xmlns:a16="http://schemas.microsoft.com/office/drawing/2014/main" val="3838796010"/>
                  </a:ext>
                </a:extLst>
              </a:tr>
              <a:tr h="214594">
                <a:tc>
                  <a:txBody>
                    <a:bodyPr/>
                    <a:lstStyle/>
                    <a:p>
                      <a:pPr algn="l" rtl="0" fontAlgn="ctr"/>
                      <a:endParaRPr lang="en-US" sz="1100" b="0" i="0" u="none" strike="noStrike">
                        <a:solidFill>
                          <a:srgbClr val="000000"/>
                        </a:solidFill>
                        <a:effectLst/>
                        <a:latin typeface="Calibri" panose="020F0502020204030204" pitchFamily="34" charset="0"/>
                      </a:endParaRPr>
                    </a:p>
                  </a:txBody>
                  <a:tcPr marL="8596" marR="8596" marT="85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rtl="0" fontAlgn="ctr"/>
                      <a:endParaRPr lang="en-US" sz="1100" b="0" i="0" u="none" strike="noStrike">
                        <a:solidFill>
                          <a:srgbClr val="000000"/>
                        </a:solidFill>
                        <a:effectLst/>
                        <a:latin typeface="Calibri" panose="020F0502020204030204" pitchFamily="34" charset="0"/>
                      </a:endParaRPr>
                    </a:p>
                  </a:txBody>
                  <a:tcPr marL="8596" marR="8596" marT="85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596" marR="8596" marT="8596"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596" marR="8596" marT="8596"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596" marR="8596" marT="859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596" marR="8596" marT="859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596" marR="8596" marT="8596"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596" marR="8596" marT="8596" marB="0" anchor="b">
                    <a:lnL>
                      <a:noFill/>
                    </a:lnL>
                    <a:lnR>
                      <a:noFill/>
                    </a:lnR>
                    <a:lnT>
                      <a:noFill/>
                    </a:lnT>
                    <a:lnB>
                      <a:noFill/>
                    </a:lnB>
                  </a:tcPr>
                </a:tc>
                <a:extLst>
                  <a:ext uri="{0D108BD9-81ED-4DB2-BD59-A6C34878D82A}">
                    <a16:rowId xmlns:a16="http://schemas.microsoft.com/office/drawing/2014/main" val="1610837995"/>
                  </a:ext>
                </a:extLst>
              </a:tr>
              <a:tr h="219809">
                <a:tc>
                  <a:txBody>
                    <a:bodyPr/>
                    <a:lstStyle/>
                    <a:p>
                      <a:pPr algn="ctr" rtl="0" fontAlgn="ctr"/>
                      <a:r>
                        <a:rPr lang="en-US" sz="1400" b="1" i="0" u="none" strike="noStrike" dirty="0">
                          <a:solidFill>
                            <a:srgbClr val="000000"/>
                          </a:solidFill>
                          <a:effectLst/>
                          <a:latin typeface="Calibri" panose="020F0502020204030204" pitchFamily="34" charset="0"/>
                        </a:rPr>
                        <a:t>41</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0" i="0" u="none" strike="noStrike">
                          <a:solidFill>
                            <a:srgbClr val="000000"/>
                          </a:solidFill>
                          <a:effectLst/>
                          <a:latin typeface="Calibri" panose="020F0502020204030204" pitchFamily="34" charset="0"/>
                        </a:rPr>
                        <a:t>Cities and Towns</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endParaRPr lang="en-US" sz="1000" b="0" i="0" u="none" strike="noStrike">
                        <a:solidFill>
                          <a:srgbClr val="000000"/>
                        </a:solidFill>
                        <a:effectLst/>
                        <a:latin typeface="Calibri" panose="020F0502020204030204" pitchFamily="34" charset="0"/>
                      </a:endParaRPr>
                    </a:p>
                  </a:txBody>
                  <a:tcPr marL="8596" marR="8596" marT="859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596" marR="8596" marT="8596"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400" b="1" i="1" u="none" strike="noStrike" dirty="0">
                          <a:solidFill>
                            <a:srgbClr val="1F4E78"/>
                          </a:solidFill>
                          <a:effectLst/>
                          <a:latin typeface="Calibri" panose="020F0502020204030204" pitchFamily="34" charset="0"/>
                        </a:rPr>
                        <a:t>##</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1" u="none" strike="noStrike" dirty="0">
                          <a:solidFill>
                            <a:srgbClr val="1F4E78"/>
                          </a:solidFill>
                          <a:effectLst/>
                          <a:latin typeface="Calibri" panose="020F0502020204030204" pitchFamily="34" charset="0"/>
                        </a:rPr>
                        <a:t>GCSA Member</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596" marR="8596" marT="859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596" marR="8596" marT="8596" marB="0" anchor="b">
                    <a:lnL>
                      <a:noFill/>
                    </a:lnL>
                    <a:lnR>
                      <a:noFill/>
                    </a:lnR>
                    <a:lnT>
                      <a:noFill/>
                    </a:lnT>
                    <a:lnB>
                      <a:noFill/>
                    </a:lnB>
                  </a:tcPr>
                </a:tc>
                <a:extLst>
                  <a:ext uri="{0D108BD9-81ED-4DB2-BD59-A6C34878D82A}">
                    <a16:rowId xmlns:a16="http://schemas.microsoft.com/office/drawing/2014/main" val="1178170079"/>
                  </a:ext>
                </a:extLst>
              </a:tr>
              <a:tr h="219809">
                <a:tc>
                  <a:txBody>
                    <a:bodyPr/>
                    <a:lstStyle/>
                    <a:p>
                      <a:pPr algn="ctr" rtl="0" fontAlgn="ctr"/>
                      <a:r>
                        <a:rPr lang="en-US" sz="1400" b="1" i="0" u="none" strike="noStrike" dirty="0">
                          <a:solidFill>
                            <a:srgbClr val="000000"/>
                          </a:solidFill>
                          <a:effectLst/>
                          <a:latin typeface="Calibri" panose="020F0502020204030204" pitchFamily="34" charset="0"/>
                        </a:rPr>
                        <a:t>7</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panose="020F0502020204030204" pitchFamily="34" charset="0"/>
                        </a:rPr>
                        <a:t>Counties</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endParaRPr lang="en-US" sz="1000" b="0" i="0" u="none" strike="noStrike">
                        <a:solidFill>
                          <a:srgbClr val="000000"/>
                        </a:solidFill>
                        <a:effectLst/>
                        <a:latin typeface="Calibri" panose="020F0502020204030204" pitchFamily="34" charset="0"/>
                      </a:endParaRPr>
                    </a:p>
                  </a:txBody>
                  <a:tcPr marL="8596" marR="8596" marT="859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596" marR="8596" marT="8596"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596" marR="8596" marT="859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596" marR="8596" marT="859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596" marR="8596" marT="8596"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596" marR="8596" marT="8596" marB="0" anchor="b">
                    <a:lnL>
                      <a:noFill/>
                    </a:lnL>
                    <a:lnR>
                      <a:noFill/>
                    </a:lnR>
                    <a:lnT>
                      <a:noFill/>
                    </a:lnT>
                    <a:lnB>
                      <a:noFill/>
                    </a:lnB>
                  </a:tcPr>
                </a:tc>
                <a:extLst>
                  <a:ext uri="{0D108BD9-81ED-4DB2-BD59-A6C34878D82A}">
                    <a16:rowId xmlns:a16="http://schemas.microsoft.com/office/drawing/2014/main" val="3030671647"/>
                  </a:ext>
                </a:extLst>
              </a:tr>
              <a:tr h="219809">
                <a:tc>
                  <a:txBody>
                    <a:bodyPr/>
                    <a:lstStyle/>
                    <a:p>
                      <a:pPr algn="ctr" rtl="0" fontAlgn="ctr"/>
                      <a:r>
                        <a:rPr lang="en-US" sz="1400" b="1" i="0" u="none" strike="noStrike">
                          <a:solidFill>
                            <a:srgbClr val="000000"/>
                          </a:solidFill>
                          <a:effectLst/>
                          <a:latin typeface="Calibri" panose="020F0502020204030204" pitchFamily="34" charset="0"/>
                        </a:rPr>
                        <a:t>5</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panose="020F0502020204030204" pitchFamily="34" charset="0"/>
                        </a:rPr>
                        <a:t>Non-municipals</a:t>
                      </a:r>
                    </a:p>
                  </a:txBody>
                  <a:tcPr marL="8596" marR="8596" marT="85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endParaRPr lang="en-US" sz="1000" b="0" i="0" u="none" strike="noStrike">
                        <a:solidFill>
                          <a:srgbClr val="000000"/>
                        </a:solidFill>
                        <a:effectLst/>
                        <a:latin typeface="Calibri" panose="020F0502020204030204" pitchFamily="34" charset="0"/>
                      </a:endParaRPr>
                    </a:p>
                  </a:txBody>
                  <a:tcPr marL="8596" marR="8596" marT="859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596" marR="8596" marT="8596"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596" marR="8596" marT="8596"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596" marR="8596" marT="8596"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8596" marR="8596" marT="8596"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panose="020F0502020204030204" pitchFamily="34" charset="0"/>
                      </a:endParaRPr>
                    </a:p>
                  </a:txBody>
                  <a:tcPr marL="8596" marR="8596" marT="8596" marB="0" anchor="b">
                    <a:lnL>
                      <a:noFill/>
                    </a:lnL>
                    <a:lnR>
                      <a:noFill/>
                    </a:lnR>
                    <a:lnT>
                      <a:noFill/>
                    </a:lnT>
                    <a:lnB>
                      <a:noFill/>
                    </a:lnB>
                  </a:tcPr>
                </a:tc>
                <a:extLst>
                  <a:ext uri="{0D108BD9-81ED-4DB2-BD59-A6C34878D82A}">
                    <a16:rowId xmlns:a16="http://schemas.microsoft.com/office/drawing/2014/main" val="2890622960"/>
                  </a:ext>
                </a:extLst>
              </a:tr>
            </a:tbl>
          </a:graphicData>
        </a:graphic>
      </p:graphicFrame>
      <p:pic>
        <p:nvPicPr>
          <p:cNvPr id="3" name="Audio 2">
            <a:hlinkClick r:id="" action="ppaction://media"/>
            <a:extLst>
              <a:ext uri="{FF2B5EF4-FFF2-40B4-BE49-F238E27FC236}">
                <a16:creationId xmlns:a16="http://schemas.microsoft.com/office/drawing/2014/main" id="{2D2BBEA5-BB71-4767-A45B-A49BD51502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60996469"/>
      </p:ext>
    </p:extLst>
  </p:cSld>
  <p:clrMapOvr>
    <a:masterClrMapping/>
  </p:clrMapOvr>
  <mc:AlternateContent xmlns:mc="http://schemas.openxmlformats.org/markup-compatibility/2006" xmlns:p14="http://schemas.microsoft.com/office/powerpoint/2010/main">
    <mc:Choice Requires="p14">
      <p:transition spd="slow" p14:dur="2000" advTm="58403"/>
    </mc:Choice>
    <mc:Fallback xmlns="">
      <p:transition spd="slow" advTm="58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D2137-A56C-4099-BA02-B88D654F08FC}"/>
              </a:ext>
            </a:extLst>
          </p:cNvPr>
          <p:cNvSpPr>
            <a:spLocks noGrp="1"/>
          </p:cNvSpPr>
          <p:nvPr>
            <p:ph type="title"/>
          </p:nvPr>
        </p:nvSpPr>
        <p:spPr>
          <a:xfrm>
            <a:off x="252918" y="1702340"/>
            <a:ext cx="1974715" cy="3923641"/>
          </a:xfrm>
          <a:solidFill>
            <a:schemeClr val="tx2">
              <a:lumMod val="40000"/>
              <a:lumOff val="60000"/>
            </a:schemeClr>
          </a:solidFill>
        </p:spPr>
        <p:txBody>
          <a:bodyPr>
            <a:normAutofit/>
          </a:bodyPr>
          <a:lstStyle/>
          <a:p>
            <a:pPr algn="ctr"/>
            <a:r>
              <a:rPr lang="en-US" dirty="0"/>
              <a:t>What Is A “General Permit”?</a:t>
            </a:r>
          </a:p>
        </p:txBody>
      </p:sp>
      <p:sp>
        <p:nvSpPr>
          <p:cNvPr id="4" name="Slide Number Placeholder 3">
            <a:extLst>
              <a:ext uri="{FF2B5EF4-FFF2-40B4-BE49-F238E27FC236}">
                <a16:creationId xmlns:a16="http://schemas.microsoft.com/office/drawing/2014/main" id="{95398E0E-F478-49E9-BAD2-659452EA61B5}"/>
              </a:ext>
            </a:extLst>
          </p:cNvPr>
          <p:cNvSpPr>
            <a:spLocks noGrp="1"/>
          </p:cNvSpPr>
          <p:nvPr>
            <p:ph type="sldNum" sz="quarter" idx="12"/>
          </p:nvPr>
        </p:nvSpPr>
        <p:spPr>
          <a:xfrm>
            <a:off x="6457950" y="6356350"/>
            <a:ext cx="2057400" cy="365125"/>
          </a:xfrm>
        </p:spPr>
        <p:txBody>
          <a:bodyPr>
            <a:noAutofit/>
          </a:bodyPr>
          <a:lstStyle/>
          <a:p>
            <a:pPr>
              <a:spcAft>
                <a:spcPts val="600"/>
              </a:spcAft>
            </a:pPr>
            <a:fld id="{B180803E-F954-4FDB-85A4-BD2DC28727D0}" type="slidenum">
              <a:rPr lang="en-US" sz="2400"/>
              <a:pPr>
                <a:spcAft>
                  <a:spcPts val="600"/>
                </a:spcAft>
              </a:pPr>
              <a:t>6</a:t>
            </a:fld>
            <a:endParaRPr lang="en-US" sz="2400" dirty="0"/>
          </a:p>
        </p:txBody>
      </p:sp>
      <p:graphicFrame>
        <p:nvGraphicFramePr>
          <p:cNvPr id="6" name="Content Placeholder 2">
            <a:extLst>
              <a:ext uri="{FF2B5EF4-FFF2-40B4-BE49-F238E27FC236}">
                <a16:creationId xmlns:a16="http://schemas.microsoft.com/office/drawing/2014/main" id="{C64738CC-B89A-4FE3-ACC8-A807C84F1DC8}"/>
              </a:ext>
            </a:extLst>
          </p:cNvPr>
          <p:cNvGraphicFramePr>
            <a:graphicFrameLocks noGrp="1"/>
          </p:cNvGraphicFramePr>
          <p:nvPr>
            <p:ph idx="1"/>
            <p:extLst>
              <p:ext uri="{D42A27DB-BD31-4B8C-83A1-F6EECF244321}">
                <p14:modId xmlns:p14="http://schemas.microsoft.com/office/powerpoint/2010/main" val="697166266"/>
              </p:ext>
            </p:extLst>
          </p:nvPr>
        </p:nvGraphicFramePr>
        <p:xfrm>
          <a:off x="2418538" y="898170"/>
          <a:ext cx="6404449" cy="54581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1CD44A23-4784-4FCB-AB25-C7FE80243D0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8185253"/>
      </p:ext>
    </p:extLst>
  </p:cSld>
  <p:clrMapOvr>
    <a:masterClrMapping/>
  </p:clrMapOvr>
  <mc:AlternateContent xmlns:mc="http://schemas.openxmlformats.org/markup-compatibility/2006" xmlns:p14="http://schemas.microsoft.com/office/powerpoint/2010/main">
    <mc:Choice Requires="p14">
      <p:transition spd="slow" p14:dur="2000" advTm="113442"/>
    </mc:Choice>
    <mc:Fallback xmlns="">
      <p:transition spd="slow" advTm="113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ED2137-A56C-4099-BA02-B88D654F08FC}"/>
              </a:ext>
            </a:extLst>
          </p:cNvPr>
          <p:cNvSpPr>
            <a:spLocks noGrp="1"/>
          </p:cNvSpPr>
          <p:nvPr>
            <p:ph type="title"/>
          </p:nvPr>
        </p:nvSpPr>
        <p:spPr>
          <a:xfrm>
            <a:off x="1359672" y="518649"/>
            <a:ext cx="7411709" cy="1067634"/>
          </a:xfrm>
        </p:spPr>
        <p:txBody>
          <a:bodyPr anchor="ctr">
            <a:normAutofit/>
          </a:bodyPr>
          <a:lstStyle/>
          <a:p>
            <a:r>
              <a:rPr lang="en-US" sz="4000" dirty="0"/>
              <a:t>OKR04 Permit In A Nutshell</a:t>
            </a:r>
          </a:p>
        </p:txBody>
      </p:sp>
      <p:grpSp>
        <p:nvGrpSpPr>
          <p:cNvPr id="12" name="Group 11">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4015" y="628863"/>
            <a:ext cx="846287" cy="847206"/>
            <a:chOff x="8183879" y="1000124"/>
            <a:chExt cx="1562267" cy="1172973"/>
          </a:xfrm>
        </p:grpSpPr>
        <p:sp>
          <p:nvSpPr>
            <p:cNvPr id="13"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4" name="Slide Number Placeholder 3">
            <a:extLst>
              <a:ext uri="{FF2B5EF4-FFF2-40B4-BE49-F238E27FC236}">
                <a16:creationId xmlns:a16="http://schemas.microsoft.com/office/drawing/2014/main" id="{95398E0E-F478-49E9-BAD2-659452EA61B5}"/>
              </a:ext>
            </a:extLst>
          </p:cNvPr>
          <p:cNvSpPr>
            <a:spLocks noGrp="1"/>
          </p:cNvSpPr>
          <p:nvPr>
            <p:ph type="sldNum" sz="quarter" idx="12"/>
          </p:nvPr>
        </p:nvSpPr>
        <p:spPr>
          <a:xfrm>
            <a:off x="8359902" y="6035040"/>
            <a:ext cx="411480" cy="548640"/>
          </a:xfrm>
          <a:prstGeom prst="ellipse">
            <a:avLst/>
          </a:prstGeom>
          <a:solidFill>
            <a:schemeClr val="tx1">
              <a:alpha val="80000"/>
            </a:schemeClr>
          </a:solidFill>
        </p:spPr>
        <p:txBody>
          <a:bodyPr>
            <a:noAutofit/>
          </a:bodyPr>
          <a:lstStyle/>
          <a:p>
            <a:pPr algn="ctr">
              <a:spcAft>
                <a:spcPts val="600"/>
              </a:spcAft>
            </a:pPr>
            <a:fld id="{B180803E-F954-4FDB-85A4-BD2DC28727D0}" type="slidenum">
              <a:rPr lang="en-US" sz="2400">
                <a:solidFill>
                  <a:schemeClr val="bg1"/>
                </a:solidFill>
              </a:rPr>
              <a:pPr algn="ctr">
                <a:spcAft>
                  <a:spcPts val="600"/>
                </a:spcAft>
              </a:pPr>
              <a:t>7</a:t>
            </a:fld>
            <a:endParaRPr lang="en-US" sz="2400" dirty="0">
              <a:solidFill>
                <a:schemeClr val="bg1"/>
              </a:solidFill>
            </a:endParaRPr>
          </a:p>
        </p:txBody>
      </p:sp>
      <p:graphicFrame>
        <p:nvGraphicFramePr>
          <p:cNvPr id="6" name="Content Placeholder 2">
            <a:extLst>
              <a:ext uri="{FF2B5EF4-FFF2-40B4-BE49-F238E27FC236}">
                <a16:creationId xmlns:a16="http://schemas.microsoft.com/office/drawing/2014/main" id="{8E492A74-68C7-4DB9-B864-1F838AE6D511}"/>
              </a:ext>
            </a:extLst>
          </p:cNvPr>
          <p:cNvGraphicFramePr>
            <a:graphicFrameLocks noGrp="1"/>
          </p:cNvGraphicFramePr>
          <p:nvPr>
            <p:ph idx="1"/>
            <p:extLst>
              <p:ext uri="{D42A27DB-BD31-4B8C-83A1-F6EECF244321}">
                <p14:modId xmlns:p14="http://schemas.microsoft.com/office/powerpoint/2010/main" val="772701367"/>
              </p:ext>
            </p:extLst>
          </p:nvPr>
        </p:nvGraphicFramePr>
        <p:xfrm>
          <a:off x="472390" y="1860604"/>
          <a:ext cx="8180618" cy="40949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E62F7868-C335-4664-A0BA-6999D431776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7051335"/>
      </p:ext>
    </p:extLst>
  </p:cSld>
  <p:clrMapOvr>
    <a:masterClrMapping/>
  </p:clrMapOvr>
  <mc:AlternateContent xmlns:mc="http://schemas.openxmlformats.org/markup-compatibility/2006" xmlns:p14="http://schemas.microsoft.com/office/powerpoint/2010/main">
    <mc:Choice Requires="p14">
      <p:transition spd="slow" p14:dur="2000" advTm="132631"/>
    </mc:Choice>
    <mc:Fallback xmlns="">
      <p:transition spd="slow" advTm="132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8FF88A3-8EBC-4142-8CC2-EBE257ED6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ADDA2DA-77E8-4542-8822-781CE1CF591E}"/>
              </a:ext>
            </a:extLst>
          </p:cNvPr>
          <p:cNvPicPr>
            <a:picLocks noChangeAspect="1"/>
          </p:cNvPicPr>
          <p:nvPr/>
        </p:nvPicPr>
        <p:blipFill rotWithShape="1">
          <a:blip r:embed="rId4">
            <a:alphaModFix amt="40000"/>
          </a:blip>
          <a:srcRect l="9117" r="6551" b="1"/>
          <a:stretch/>
        </p:blipFill>
        <p:spPr>
          <a:xfrm>
            <a:off x="2" y="10"/>
            <a:ext cx="9143998" cy="6857990"/>
          </a:xfrm>
          <a:prstGeom prst="rect">
            <a:avLst/>
          </a:prstGeom>
        </p:spPr>
      </p:pic>
      <p:sp>
        <p:nvSpPr>
          <p:cNvPr id="2" name="Title 1">
            <a:extLst>
              <a:ext uri="{FF2B5EF4-FFF2-40B4-BE49-F238E27FC236}">
                <a16:creationId xmlns:a16="http://schemas.microsoft.com/office/drawing/2014/main" id="{8AED2137-A56C-4099-BA02-B88D654F08FC}"/>
              </a:ext>
            </a:extLst>
          </p:cNvPr>
          <p:cNvSpPr>
            <a:spLocks noGrp="1"/>
          </p:cNvSpPr>
          <p:nvPr>
            <p:ph type="title"/>
          </p:nvPr>
        </p:nvSpPr>
        <p:spPr>
          <a:xfrm>
            <a:off x="1658202" y="844486"/>
            <a:ext cx="7113168" cy="1263889"/>
          </a:xfrm>
        </p:spPr>
        <p:txBody>
          <a:bodyPr>
            <a:normAutofit/>
          </a:bodyPr>
          <a:lstStyle/>
          <a:p>
            <a:r>
              <a:rPr lang="en-US" sz="4000" dirty="0"/>
              <a:t>Definition of “MS4”</a:t>
            </a:r>
          </a:p>
        </p:txBody>
      </p:sp>
      <p:grpSp>
        <p:nvGrpSpPr>
          <p:cNvPr id="12" name="Group 11">
            <a:extLst>
              <a:ext uri="{FF2B5EF4-FFF2-40B4-BE49-F238E27FC236}">
                <a16:creationId xmlns:a16="http://schemas.microsoft.com/office/drawing/2014/main" id="{27D8A815-1B1F-4DB5-A03C-F4987CF0CB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245832" y="343106"/>
            <a:ext cx="1269070" cy="1852591"/>
            <a:chOff x="790870" y="911082"/>
            <a:chExt cx="2191635" cy="2442764"/>
          </a:xfrm>
        </p:grpSpPr>
        <p:sp>
          <p:nvSpPr>
            <p:cNvPr id="13" name="Freeform 5">
              <a:extLst>
                <a:ext uri="{FF2B5EF4-FFF2-40B4-BE49-F238E27FC236}">
                  <a16:creationId xmlns:a16="http://schemas.microsoft.com/office/drawing/2014/main" id="{261388EF-B4CE-4326-979A-2F53CED606F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790870" y="2245586"/>
              <a:ext cx="1262906" cy="110826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5">
              <a:extLst>
                <a:ext uri="{FF2B5EF4-FFF2-40B4-BE49-F238E27FC236}">
                  <a16:creationId xmlns:a16="http://schemas.microsoft.com/office/drawing/2014/main" id="{33A25547-9075-4BDB-8F46-BA09E76AA3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933975" y="911082"/>
              <a:ext cx="2048530" cy="179768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alpha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5">
              <a:extLst>
                <a:ext uri="{FF2B5EF4-FFF2-40B4-BE49-F238E27FC236}">
                  <a16:creationId xmlns:a16="http://schemas.microsoft.com/office/drawing/2014/main" id="{1D917FAD-3240-4D3F-91A0-9571F75DC6D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362936" y="1825453"/>
              <a:ext cx="799094" cy="701243"/>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 name="Content Placeholder 2">
            <a:extLst>
              <a:ext uri="{FF2B5EF4-FFF2-40B4-BE49-F238E27FC236}">
                <a16:creationId xmlns:a16="http://schemas.microsoft.com/office/drawing/2014/main" id="{78E9DEF9-DB40-40C1-96E4-441F5C1351AA}"/>
              </a:ext>
            </a:extLst>
          </p:cNvPr>
          <p:cNvSpPr>
            <a:spLocks noGrp="1"/>
          </p:cNvSpPr>
          <p:nvPr>
            <p:ph idx="1"/>
          </p:nvPr>
        </p:nvSpPr>
        <p:spPr>
          <a:xfrm>
            <a:off x="1658202" y="2382695"/>
            <a:ext cx="7113176" cy="3220433"/>
          </a:xfrm>
        </p:spPr>
        <p:txBody>
          <a:bodyPr>
            <a:noAutofit/>
          </a:bodyPr>
          <a:lstStyle/>
          <a:p>
            <a:pPr marL="0" indent="0">
              <a:buNone/>
            </a:pPr>
            <a:r>
              <a:rPr lang="en-US" sz="2600" dirty="0">
                <a:latin typeface="Calibri" pitchFamily="34" charset="0"/>
                <a:cs typeface="Times New Roman" pitchFamily="18" charset="0"/>
              </a:rPr>
              <a:t>40 CFR 122.26(b)(8) defines “Municipal Separate Storm Sewer System” (MS4) as: </a:t>
            </a:r>
          </a:p>
          <a:p>
            <a:pPr marL="0" indent="0">
              <a:spcBef>
                <a:spcPts val="1800"/>
              </a:spcBef>
              <a:buNone/>
            </a:pPr>
            <a:r>
              <a:rPr lang="en-US" sz="2600" dirty="0">
                <a:latin typeface="Calibri" pitchFamily="34" charset="0"/>
                <a:cs typeface="Times New Roman" pitchFamily="18" charset="0"/>
              </a:rPr>
              <a:t>“a conveyance or system of </a:t>
            </a:r>
            <a:r>
              <a:rPr lang="en-US" sz="2600" i="1" dirty="0">
                <a:latin typeface="Calibri" pitchFamily="34" charset="0"/>
                <a:cs typeface="Times New Roman" pitchFamily="18" charset="0"/>
              </a:rPr>
              <a:t>conveyances (including roads with drainage systems, municipal streets, catch basins, curbs, gutters, ditches, man-made channels, or storm drains) … owned or operated by a State, city, town, borough, county, parish, district, association, or other public body …”</a:t>
            </a:r>
          </a:p>
        </p:txBody>
      </p:sp>
      <p:sp>
        <p:nvSpPr>
          <p:cNvPr id="4" name="Slide Number Placeholder 3">
            <a:extLst>
              <a:ext uri="{FF2B5EF4-FFF2-40B4-BE49-F238E27FC236}">
                <a16:creationId xmlns:a16="http://schemas.microsoft.com/office/drawing/2014/main" id="{95398E0E-F478-49E9-BAD2-659452EA61B5}"/>
              </a:ext>
            </a:extLst>
          </p:cNvPr>
          <p:cNvSpPr>
            <a:spLocks noGrp="1"/>
          </p:cNvSpPr>
          <p:nvPr>
            <p:ph type="sldNum" sz="quarter" idx="12"/>
          </p:nvPr>
        </p:nvSpPr>
        <p:spPr>
          <a:xfrm>
            <a:off x="8359902" y="6035040"/>
            <a:ext cx="411480" cy="548640"/>
          </a:xfrm>
          <a:prstGeom prst="ellipse">
            <a:avLst/>
          </a:prstGeom>
          <a:solidFill>
            <a:schemeClr val="tx1">
              <a:alpha val="80000"/>
            </a:schemeClr>
          </a:solidFill>
        </p:spPr>
        <p:txBody>
          <a:bodyPr>
            <a:noAutofit/>
          </a:bodyPr>
          <a:lstStyle/>
          <a:p>
            <a:pPr algn="ctr">
              <a:spcAft>
                <a:spcPts val="600"/>
              </a:spcAft>
            </a:pPr>
            <a:fld id="{B180803E-F954-4FDB-85A4-BD2DC28727D0}" type="slidenum">
              <a:rPr lang="en-US" sz="2400">
                <a:solidFill>
                  <a:schemeClr val="bg1"/>
                </a:solidFill>
              </a:rPr>
              <a:pPr algn="ctr">
                <a:spcAft>
                  <a:spcPts val="600"/>
                </a:spcAft>
              </a:pPr>
              <a:t>8</a:t>
            </a:fld>
            <a:endParaRPr lang="en-US" sz="2400" dirty="0">
              <a:solidFill>
                <a:schemeClr val="bg1"/>
              </a:solidFill>
            </a:endParaRPr>
          </a:p>
        </p:txBody>
      </p:sp>
      <p:pic>
        <p:nvPicPr>
          <p:cNvPr id="5" name="Audio 4">
            <a:hlinkClick r:id="" action="ppaction://media"/>
            <a:extLst>
              <a:ext uri="{FF2B5EF4-FFF2-40B4-BE49-F238E27FC236}">
                <a16:creationId xmlns:a16="http://schemas.microsoft.com/office/drawing/2014/main" id="{5FB0A6A7-4F24-4914-B783-E244F115F3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367233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43209"/>
    </mc:Choice>
    <mc:Fallback xmlns="">
      <p:transition spd="slow" advTm="143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8661" name="Rectangle 71">
            <a:extLst>
              <a:ext uri="{FF2B5EF4-FFF2-40B4-BE49-F238E27FC236}">
                <a16:creationId xmlns:a16="http://schemas.microsoft.com/office/drawing/2014/main" id="{02D886F1-CB4A-4FC1-AAA7-9402B0D0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1016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662" name="Rectangle 73">
            <a:extLst>
              <a:ext uri="{FF2B5EF4-FFF2-40B4-BE49-F238E27FC236}">
                <a16:creationId xmlns:a16="http://schemas.microsoft.com/office/drawing/2014/main" id="{762B7B97-C3EE-4AEE-A61F-AFA873FE2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10167" y="0"/>
            <a:ext cx="7633833"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658" name="Rectangle 2"/>
          <p:cNvSpPr>
            <a:spLocks noChangeArrowheads="1"/>
          </p:cNvSpPr>
          <p:nvPr/>
        </p:nvSpPr>
        <p:spPr bwMode="auto">
          <a:xfrm>
            <a:off x="165369" y="1215957"/>
            <a:ext cx="2558375" cy="3126025"/>
          </a:xfrm>
          <a:prstGeom prst="ellipse">
            <a:avLst/>
          </a:prstGeom>
          <a:solidFill>
            <a:schemeClr val="bg1"/>
          </a:solidFill>
          <a:ln w="174625" cmpd="thinThick">
            <a:solidFill>
              <a:schemeClr val="bg1"/>
            </a:solidFill>
          </a:ln>
        </p:spPr>
        <p:txBody>
          <a:bodyPr vert="horz" lIns="91440" tIns="45720" rIns="91440" bIns="45720" rtlCol="0" anchor="ctr">
            <a:noAutofit/>
          </a:bodyPr>
          <a:lstStyle/>
          <a:p>
            <a:pPr algn="ctr">
              <a:lnSpc>
                <a:spcPct val="90000"/>
              </a:lnSpc>
              <a:spcBef>
                <a:spcPct val="0"/>
              </a:spcBef>
              <a:spcAft>
                <a:spcPts val="600"/>
              </a:spcAft>
            </a:pPr>
            <a:r>
              <a:rPr lang="en-US" sz="3200" kern="1200" dirty="0">
                <a:solidFill>
                  <a:schemeClr val="tx1"/>
                </a:solidFill>
                <a:latin typeface="+mj-lt"/>
                <a:ea typeface="+mj-ea"/>
                <a:cs typeface="+mj-cs"/>
              </a:rPr>
              <a:t>Illicit Discharge Definition</a:t>
            </a:r>
          </a:p>
        </p:txBody>
      </p:sp>
      <p:sp>
        <p:nvSpPr>
          <p:cNvPr id="198659" name="Rectangle 3"/>
          <p:cNvSpPr>
            <a:spLocks noChangeArrowheads="1"/>
          </p:cNvSpPr>
          <p:nvPr/>
        </p:nvSpPr>
        <p:spPr bwMode="auto">
          <a:xfrm>
            <a:off x="3020335" y="1088137"/>
            <a:ext cx="5695648" cy="4563633"/>
          </a:xfrm>
          <a:prstGeom prst="rect">
            <a:avLst/>
          </a:prstGeom>
        </p:spPr>
        <p:txBody>
          <a:bodyPr vert="horz" lIns="91440" tIns="45720" rIns="91440" bIns="45720" rtlCol="0" anchor="ctr">
            <a:normAutofit fontScale="55000" lnSpcReduction="20000"/>
          </a:bodyPr>
          <a:lstStyle/>
          <a:p>
            <a:pPr>
              <a:lnSpc>
                <a:spcPct val="90000"/>
              </a:lnSpc>
              <a:spcBef>
                <a:spcPct val="80000"/>
              </a:spcBef>
              <a:buClr>
                <a:schemeClr val="hlink"/>
              </a:buClr>
              <a:buSzPct val="60000"/>
            </a:pPr>
            <a:r>
              <a:rPr lang="en-US" sz="4400" dirty="0">
                <a:solidFill>
                  <a:schemeClr val="bg1"/>
                </a:solidFill>
              </a:rPr>
              <a:t>FROM EPA REGULATIONS:</a:t>
            </a:r>
          </a:p>
          <a:p>
            <a:pPr>
              <a:lnSpc>
                <a:spcPts val="3120"/>
              </a:lnSpc>
              <a:spcBef>
                <a:spcPct val="80000"/>
              </a:spcBef>
              <a:buClr>
                <a:schemeClr val="hlink"/>
              </a:buClr>
              <a:buSzPct val="60000"/>
            </a:pPr>
            <a:r>
              <a:rPr lang="en-US" sz="5100" dirty="0">
                <a:solidFill>
                  <a:schemeClr val="bg1"/>
                </a:solidFill>
              </a:rPr>
              <a:t>Part 122.26(b)(2) “Illicit discharge means </a:t>
            </a:r>
            <a:r>
              <a:rPr lang="en-US" sz="5100" u="sng" dirty="0">
                <a:solidFill>
                  <a:schemeClr val="bg1"/>
                </a:solidFill>
              </a:rPr>
              <a:t>any</a:t>
            </a:r>
            <a:r>
              <a:rPr lang="en-US" sz="5100" dirty="0">
                <a:solidFill>
                  <a:schemeClr val="bg1"/>
                </a:solidFill>
              </a:rPr>
              <a:t> discharge to a municipal separate storm sewer that is </a:t>
            </a:r>
            <a:r>
              <a:rPr lang="en-US" sz="5100" u="sng" dirty="0">
                <a:solidFill>
                  <a:schemeClr val="bg1"/>
                </a:solidFill>
              </a:rPr>
              <a:t>not composed entirely of storm water </a:t>
            </a:r>
            <a:r>
              <a:rPr lang="en-US" sz="5100" dirty="0">
                <a:solidFill>
                  <a:schemeClr val="bg1"/>
                </a:solidFill>
              </a:rPr>
              <a:t>except discharges pursuant to a NPDES permit… </a:t>
            </a:r>
          </a:p>
          <a:p>
            <a:pPr>
              <a:lnSpc>
                <a:spcPts val="3120"/>
              </a:lnSpc>
              <a:spcBef>
                <a:spcPct val="80000"/>
              </a:spcBef>
              <a:buClr>
                <a:schemeClr val="hlink"/>
              </a:buClr>
              <a:buSzPct val="60000"/>
            </a:pPr>
            <a:r>
              <a:rPr lang="en-US" sz="3200" dirty="0">
                <a:solidFill>
                  <a:schemeClr val="bg1"/>
                </a:solidFill>
              </a:rPr>
              <a:t>(other than the NPDES permit for discharges from the municipal separate storm sewer) and discharges resulting from fire fighting activities.” </a:t>
            </a:r>
          </a:p>
        </p:txBody>
      </p:sp>
      <p:sp>
        <p:nvSpPr>
          <p:cNvPr id="4" name="Slide Number Placeholder 3"/>
          <p:cNvSpPr>
            <a:spLocks noGrp="1"/>
          </p:cNvSpPr>
          <p:nvPr>
            <p:ph type="sldNum" sz="quarter" idx="12"/>
          </p:nvPr>
        </p:nvSpPr>
        <p:spPr>
          <a:xfrm>
            <a:off x="6457950" y="6356350"/>
            <a:ext cx="2057400" cy="365125"/>
          </a:xfrm>
        </p:spPr>
        <p:txBody>
          <a:bodyPr vert="horz" lIns="91440" tIns="45720" rIns="91440" bIns="45720" rtlCol="0" anchor="ctr">
            <a:noAutofit/>
          </a:bodyPr>
          <a:lstStyle/>
          <a:p>
            <a:pPr>
              <a:spcAft>
                <a:spcPts val="600"/>
              </a:spcAft>
            </a:pPr>
            <a:fld id="{EE26506F-09E6-4BB9-9763-7BBFE6D563CA}" type="slidenum">
              <a:rPr lang="en-US" sz="2400">
                <a:solidFill>
                  <a:schemeClr val="bg1"/>
                </a:solidFill>
              </a:rPr>
              <a:pPr>
                <a:spcAft>
                  <a:spcPts val="600"/>
                </a:spcAft>
              </a:pPr>
              <a:t>9</a:t>
            </a:fld>
            <a:endParaRPr lang="en-US" sz="2400" dirty="0">
              <a:solidFill>
                <a:schemeClr val="bg1"/>
              </a:solidFill>
            </a:endParaRPr>
          </a:p>
        </p:txBody>
      </p:sp>
      <p:pic>
        <p:nvPicPr>
          <p:cNvPr id="2" name="Audio 1">
            <a:hlinkClick r:id="" action="ppaction://media"/>
            <a:extLst>
              <a:ext uri="{FF2B5EF4-FFF2-40B4-BE49-F238E27FC236}">
                <a16:creationId xmlns:a16="http://schemas.microsoft.com/office/drawing/2014/main" id="{E8178339-022D-4245-BB50-AB546E7C9B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948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659</TotalTime>
  <Words>952</Words>
  <Application>Microsoft Office PowerPoint</Application>
  <PresentationFormat>On-screen Show (4:3)</PresentationFormat>
  <Paragraphs>248</Paragraphs>
  <Slides>16</Slides>
  <Notes>0</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OKR04 Permit Overview and Phase II Permittees</vt:lpstr>
      <vt:lpstr>Phase I and Phase II Permittees</vt:lpstr>
      <vt:lpstr>EPA Phase I and Phase II Rules and General Permits</vt:lpstr>
      <vt:lpstr>PowerPoint Presentation</vt:lpstr>
      <vt:lpstr>Proposed 2020 Phase II Permittees</vt:lpstr>
      <vt:lpstr>What Is A “General Permit”?</vt:lpstr>
      <vt:lpstr>OKR04 Permit In A Nutshell</vt:lpstr>
      <vt:lpstr>Definition of “MS4”</vt:lpstr>
      <vt:lpstr>PowerPoint Presentation</vt:lpstr>
      <vt:lpstr>Oklahoma “Waters of the State”</vt:lpstr>
      <vt:lpstr>Minimum Control Measures (MCMs)</vt:lpstr>
      <vt:lpstr>Three Local Ordinances Are Required</vt:lpstr>
      <vt:lpstr>SWMP Document</vt:lpstr>
      <vt:lpstr>Annual Reports to DEQ</vt:lpstr>
      <vt:lpstr>Special Conditions: Sensitive Waters</vt:lpstr>
      <vt:lpstr>This ends Part 2… Thanks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OKR04 Permit Overview and Phase II Permittees</dc:title>
  <dc:creator>Richard Smith</dc:creator>
  <cp:lastModifiedBy>Seaman, Vernon</cp:lastModifiedBy>
  <cp:revision>20</cp:revision>
  <dcterms:created xsi:type="dcterms:W3CDTF">2020-06-16T21:46:35Z</dcterms:created>
  <dcterms:modified xsi:type="dcterms:W3CDTF">2020-07-14T16:56:37Z</dcterms:modified>
</cp:coreProperties>
</file>